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10"/>
  </p:notesMasterIdLst>
  <p:handoutMasterIdLst>
    <p:handoutMasterId r:id="rId11"/>
  </p:handoutMasterIdLst>
  <p:sldIdLst>
    <p:sldId id="256" r:id="rId2"/>
    <p:sldId id="257" r:id="rId3"/>
    <p:sldId id="300" r:id="rId4"/>
    <p:sldId id="258" r:id="rId5"/>
    <p:sldId id="259" r:id="rId6"/>
    <p:sldId id="298" r:id="rId7"/>
    <p:sldId id="270" r:id="rId8"/>
    <p:sldId id="299" r:id="rId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3799B01-314C-49CC-DB20-C95367B9D319}" name="Cristina Gutiérrez Jiménez" initials="CGJ" userId="S::cgutierrez@freepikco.onmicrosoft.com::9b066b6f-0938-49e6-9aab-2bba891a0f35" providerId="AD"/>
  <p188:author id="{1D697F11-E857-4E9B-674F-30490533E613}" name="Rubén Martín Sánchez" initials="RMS" userId="S::rmartin@freepikco.onmicrosoft.com::99c76c5c-dbd8-45dc-86f7-d64d860af3f1" providerId="AD"/>
  <p188:author id="{5EBDB1DB-79A8-947B-9063-5F17B44521F2}" name="Ruben Martin Sanchez" initials="RMS" userId="e84aa1c1e377097e"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ubén Martín Sánchez" initials="RMS" lastIdx="1" clrIdx="0">
    <p:extLst>
      <p:ext uri="{19B8F6BF-5375-455C-9EA6-DF929625EA0E}">
        <p15:presenceInfo xmlns:p15="http://schemas.microsoft.com/office/powerpoint/2012/main" userId="S::rmartin@freepikco.onmicrosoft.com::99c76c5c-dbd8-45dc-86f7-d64d860af3f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62625"/>
    <a:srgbClr val="1FD81A"/>
    <a:srgbClr val="6E6EE3"/>
    <a:srgbClr val="ABB2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03" autoAdjust="0"/>
    <p:restoredTop sz="94923" autoAdjust="0"/>
  </p:normalViewPr>
  <p:slideViewPr>
    <p:cSldViewPr snapToGrid="0" showGuides="1">
      <p:cViewPr varScale="1">
        <p:scale>
          <a:sx n="87" d="100"/>
          <a:sy n="87" d="100"/>
        </p:scale>
        <p:origin x="618" y="84"/>
      </p:cViewPr>
      <p:guideLst/>
    </p:cSldViewPr>
  </p:slideViewPr>
  <p:outlineViewPr>
    <p:cViewPr>
      <p:scale>
        <a:sx n="33" d="100"/>
        <a:sy n="33" d="100"/>
      </p:scale>
      <p:origin x="0" y="-4212"/>
    </p:cViewPr>
    <p:sldLst>
      <p:sld r:id="rId1" collapse="1"/>
    </p:sldLst>
  </p:outlineViewPr>
  <p:notesTextViewPr>
    <p:cViewPr>
      <p:scale>
        <a:sx n="3" d="2"/>
        <a:sy n="3" d="2"/>
      </p:scale>
      <p:origin x="0" y="0"/>
    </p:cViewPr>
  </p:notesTextViewPr>
  <p:sorterViewPr>
    <p:cViewPr>
      <p:scale>
        <a:sx n="100" d="100"/>
        <a:sy n="100" d="100"/>
      </p:scale>
      <p:origin x="0" y="0"/>
    </p:cViewPr>
  </p:sorterViewPr>
  <p:notesViewPr>
    <p:cSldViewPr snapToGrid="0" showGuides="1">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FF44CE5F-8C67-4FAF-8028-D7E4D9E68E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a:extLst>
              <a:ext uri="{FF2B5EF4-FFF2-40B4-BE49-F238E27FC236}">
                <a16:creationId xmlns:a16="http://schemas.microsoft.com/office/drawing/2014/main" id="{725FEFD1-CE04-4DD5-B7A6-850528A659E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C05D52F-4D70-4ABC-9288-F02DCCAE4BCC}" type="datetimeFigureOut">
              <a:rPr lang="es-ES" smtClean="0"/>
              <a:t>21/07/2025</a:t>
            </a:fld>
            <a:endParaRPr lang="es-ES"/>
          </a:p>
        </p:txBody>
      </p:sp>
      <p:sp>
        <p:nvSpPr>
          <p:cNvPr id="4" name="Marcador de pie de página 3">
            <a:extLst>
              <a:ext uri="{FF2B5EF4-FFF2-40B4-BE49-F238E27FC236}">
                <a16:creationId xmlns:a16="http://schemas.microsoft.com/office/drawing/2014/main" id="{C2DBEB01-979F-48E4-9ACE-54ADD5DEEAE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a:extLst>
              <a:ext uri="{FF2B5EF4-FFF2-40B4-BE49-F238E27FC236}">
                <a16:creationId xmlns:a16="http://schemas.microsoft.com/office/drawing/2014/main" id="{5EEB7EF0-09B9-4C7B-AB0B-0658505687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C024A2-BD8A-4BA8-81EA-257AEFDC3890}" type="slidenum">
              <a:rPr lang="es-ES" smtClean="0"/>
              <a:t>‹#›</a:t>
            </a:fld>
            <a:endParaRPr lang="es-ES"/>
          </a:p>
        </p:txBody>
      </p:sp>
    </p:spTree>
    <p:extLst>
      <p:ext uri="{BB962C8B-B14F-4D97-AF65-F5344CB8AC3E}">
        <p14:creationId xmlns:p14="http://schemas.microsoft.com/office/powerpoint/2010/main" val="9433200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B882FA-E089-4F52-A849-EBE0D5110C96}" type="datetimeFigureOut">
              <a:rPr lang="es-ES" smtClean="0"/>
              <a:t>21/07/2025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8A0A34-6EB3-43B1-A1D1-0839AFA3F5ED}" type="slidenum">
              <a:rPr lang="es-ES" smtClean="0"/>
              <a:t>‹#›</a:t>
            </a:fld>
            <a:endParaRPr lang="es-ES"/>
          </a:p>
        </p:txBody>
      </p:sp>
    </p:spTree>
    <p:extLst>
      <p:ext uri="{BB962C8B-B14F-4D97-AF65-F5344CB8AC3E}">
        <p14:creationId xmlns:p14="http://schemas.microsoft.com/office/powerpoint/2010/main" val="693034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2019443"/>
            <a:ext cx="6858000" cy="1120762"/>
          </a:xfrm>
        </p:spPr>
        <p:txBody>
          <a:bodyPr anchor="b">
            <a:noAutofit/>
          </a:bodyPr>
          <a:lstStyle>
            <a:lvl1pPr algn="ctr">
              <a:defRPr sz="4400"/>
            </a:lvl1pPr>
          </a:lstStyle>
          <a:p>
            <a:r>
              <a:rPr lang="en-US" dirty="0"/>
              <a:t>Click to edit Master title style</a:t>
            </a:r>
          </a:p>
        </p:txBody>
      </p:sp>
      <p:sp>
        <p:nvSpPr>
          <p:cNvPr id="3" name="Subtitle 2"/>
          <p:cNvSpPr>
            <a:spLocks noGrp="1"/>
          </p:cNvSpPr>
          <p:nvPr>
            <p:ph type="subTitle" idx="1"/>
          </p:nvPr>
        </p:nvSpPr>
        <p:spPr>
          <a:xfrm>
            <a:off x="1143000" y="3209261"/>
            <a:ext cx="6858000" cy="351388"/>
          </a:xfrm>
        </p:spPr>
        <p:txBody>
          <a:bodyPr>
            <a:normAutofit/>
          </a:bodyPr>
          <a:lstStyle>
            <a:lvl1pPr marL="0" indent="0" algn="ctr">
              <a:buNone/>
              <a:defRPr sz="1600">
                <a:latin typeface="Roboto" panose="02000000000000000000" pitchFamily="2" charset="0"/>
                <a:ea typeface="Roboto" panose="02000000000000000000" pitchFamily="2" charset="0"/>
                <a:cs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2823002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7631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four colum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A23207F-3A99-479A-8D98-54FCC6B21D2A}"/>
              </a:ext>
            </a:extLst>
          </p:cNvPr>
          <p:cNvSpPr>
            <a:spLocks noGrp="1"/>
          </p:cNvSpPr>
          <p:nvPr>
            <p:ph type="dt" sz="half" idx="10"/>
          </p:nvPr>
        </p:nvSpPr>
        <p:spPr/>
        <p:txBody>
          <a:bodyPr/>
          <a:lstStyle/>
          <a:p>
            <a:fld id="{9513EFF7-90E2-431F-8E31-BA0CE4C55B2F}" type="datetimeFigureOut">
              <a:rPr lang="en-US" smtClean="0"/>
              <a:t>7/21/2025</a:t>
            </a:fld>
            <a:endParaRPr lang="en-US" dirty="0"/>
          </a:p>
        </p:txBody>
      </p:sp>
      <p:sp>
        <p:nvSpPr>
          <p:cNvPr id="4" name="Footer Placeholder 3">
            <a:extLst>
              <a:ext uri="{FF2B5EF4-FFF2-40B4-BE49-F238E27FC236}">
                <a16:creationId xmlns:a16="http://schemas.microsoft.com/office/drawing/2014/main" id="{2EABC894-7C47-47FE-979B-D1600C3FAC3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1F3D13E-9C06-4F32-B4E5-20DCCDD93C3A}"/>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11" name="Title 7">
            <a:extLst>
              <a:ext uri="{FF2B5EF4-FFF2-40B4-BE49-F238E27FC236}">
                <a16:creationId xmlns:a16="http://schemas.microsoft.com/office/drawing/2014/main" id="{E1A90284-BB8E-44FF-BAF3-4210A062EBE1}"/>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15" name="Text Placeholder 2">
            <a:extLst>
              <a:ext uri="{FF2B5EF4-FFF2-40B4-BE49-F238E27FC236}">
                <a16:creationId xmlns:a16="http://schemas.microsoft.com/office/drawing/2014/main" id="{44EB6436-7B2F-4CF4-A7B3-637707BBD72B}"/>
              </a:ext>
            </a:extLst>
          </p:cNvPr>
          <p:cNvSpPr>
            <a:spLocks noGrp="1"/>
          </p:cNvSpPr>
          <p:nvPr>
            <p:ph type="body" idx="1"/>
          </p:nvPr>
        </p:nvSpPr>
        <p:spPr>
          <a:xfrm>
            <a:off x="723900" y="2268166"/>
            <a:ext cx="2382370"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6" name="Text Placeholder 2">
            <a:extLst>
              <a:ext uri="{FF2B5EF4-FFF2-40B4-BE49-F238E27FC236}">
                <a16:creationId xmlns:a16="http://schemas.microsoft.com/office/drawing/2014/main" id="{4B9F2CB4-854C-4A2D-8E5A-AE2CAEDF36C6}"/>
              </a:ext>
            </a:extLst>
          </p:cNvPr>
          <p:cNvSpPr>
            <a:spLocks noGrp="1"/>
          </p:cNvSpPr>
          <p:nvPr>
            <p:ph type="body" idx="13"/>
          </p:nvPr>
        </p:nvSpPr>
        <p:spPr>
          <a:xfrm>
            <a:off x="723900" y="1878288"/>
            <a:ext cx="2382370"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7" name="Text Placeholder 2">
            <a:extLst>
              <a:ext uri="{FF2B5EF4-FFF2-40B4-BE49-F238E27FC236}">
                <a16:creationId xmlns:a16="http://schemas.microsoft.com/office/drawing/2014/main" id="{02445460-6BB8-4584-BBAD-2A746E4E886E}"/>
              </a:ext>
            </a:extLst>
          </p:cNvPr>
          <p:cNvSpPr>
            <a:spLocks noGrp="1"/>
          </p:cNvSpPr>
          <p:nvPr>
            <p:ph type="body" idx="14"/>
          </p:nvPr>
        </p:nvSpPr>
        <p:spPr>
          <a:xfrm>
            <a:off x="1530956" y="1322702"/>
            <a:ext cx="768258"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8" name="Text Placeholder 2">
            <a:extLst>
              <a:ext uri="{FF2B5EF4-FFF2-40B4-BE49-F238E27FC236}">
                <a16:creationId xmlns:a16="http://schemas.microsoft.com/office/drawing/2014/main" id="{CD50625D-D1D2-4BED-A57E-AF2558964A5D}"/>
              </a:ext>
            </a:extLst>
          </p:cNvPr>
          <p:cNvSpPr>
            <a:spLocks noGrp="1"/>
          </p:cNvSpPr>
          <p:nvPr>
            <p:ph type="body" idx="15"/>
          </p:nvPr>
        </p:nvSpPr>
        <p:spPr>
          <a:xfrm>
            <a:off x="3380814" y="2268166"/>
            <a:ext cx="2382371"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9" name="Text Placeholder 2">
            <a:extLst>
              <a:ext uri="{FF2B5EF4-FFF2-40B4-BE49-F238E27FC236}">
                <a16:creationId xmlns:a16="http://schemas.microsoft.com/office/drawing/2014/main" id="{79B24D4A-24D4-4C19-B8E4-B7B34D055A22}"/>
              </a:ext>
            </a:extLst>
          </p:cNvPr>
          <p:cNvSpPr>
            <a:spLocks noGrp="1"/>
          </p:cNvSpPr>
          <p:nvPr>
            <p:ph type="body" idx="16"/>
          </p:nvPr>
        </p:nvSpPr>
        <p:spPr>
          <a:xfrm>
            <a:off x="3380814" y="1878288"/>
            <a:ext cx="2382371"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0" name="Text Placeholder 2">
            <a:extLst>
              <a:ext uri="{FF2B5EF4-FFF2-40B4-BE49-F238E27FC236}">
                <a16:creationId xmlns:a16="http://schemas.microsoft.com/office/drawing/2014/main" id="{AF97CD13-C2D8-4DF9-B701-0C88073DB5E7}"/>
              </a:ext>
            </a:extLst>
          </p:cNvPr>
          <p:cNvSpPr>
            <a:spLocks noGrp="1"/>
          </p:cNvSpPr>
          <p:nvPr>
            <p:ph type="body" idx="17"/>
          </p:nvPr>
        </p:nvSpPr>
        <p:spPr>
          <a:xfrm>
            <a:off x="4212582" y="1322702"/>
            <a:ext cx="718836"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1" name="Text Placeholder 2">
            <a:extLst>
              <a:ext uri="{FF2B5EF4-FFF2-40B4-BE49-F238E27FC236}">
                <a16:creationId xmlns:a16="http://schemas.microsoft.com/office/drawing/2014/main" id="{4529610B-4413-481B-B9E0-8FEBA647F1CE}"/>
              </a:ext>
            </a:extLst>
          </p:cNvPr>
          <p:cNvSpPr>
            <a:spLocks noGrp="1"/>
          </p:cNvSpPr>
          <p:nvPr>
            <p:ph type="body" idx="18"/>
          </p:nvPr>
        </p:nvSpPr>
        <p:spPr>
          <a:xfrm>
            <a:off x="3380812" y="4038514"/>
            <a:ext cx="2382371"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2" name="Text Placeholder 2">
            <a:extLst>
              <a:ext uri="{FF2B5EF4-FFF2-40B4-BE49-F238E27FC236}">
                <a16:creationId xmlns:a16="http://schemas.microsoft.com/office/drawing/2014/main" id="{79E34447-83CD-4552-9429-F4C44AEEADE0}"/>
              </a:ext>
            </a:extLst>
          </p:cNvPr>
          <p:cNvSpPr>
            <a:spLocks noGrp="1"/>
          </p:cNvSpPr>
          <p:nvPr>
            <p:ph type="body" idx="19"/>
          </p:nvPr>
        </p:nvSpPr>
        <p:spPr>
          <a:xfrm>
            <a:off x="3380812" y="3648636"/>
            <a:ext cx="2382371"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3" name="Text Placeholder 2">
            <a:extLst>
              <a:ext uri="{FF2B5EF4-FFF2-40B4-BE49-F238E27FC236}">
                <a16:creationId xmlns:a16="http://schemas.microsoft.com/office/drawing/2014/main" id="{2D68B7FF-8382-40DA-B2CD-B737321134AF}"/>
              </a:ext>
            </a:extLst>
          </p:cNvPr>
          <p:cNvSpPr>
            <a:spLocks noGrp="1"/>
          </p:cNvSpPr>
          <p:nvPr>
            <p:ph type="body" idx="20"/>
          </p:nvPr>
        </p:nvSpPr>
        <p:spPr>
          <a:xfrm>
            <a:off x="4212580" y="3102892"/>
            <a:ext cx="718836"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4" name="Text Placeholder 2">
            <a:extLst>
              <a:ext uri="{FF2B5EF4-FFF2-40B4-BE49-F238E27FC236}">
                <a16:creationId xmlns:a16="http://schemas.microsoft.com/office/drawing/2014/main" id="{C1443ACC-3C2E-43B1-9C41-F1B650BA568E}"/>
              </a:ext>
            </a:extLst>
          </p:cNvPr>
          <p:cNvSpPr>
            <a:spLocks noGrp="1"/>
          </p:cNvSpPr>
          <p:nvPr>
            <p:ph type="body" idx="21"/>
          </p:nvPr>
        </p:nvSpPr>
        <p:spPr>
          <a:xfrm>
            <a:off x="723900" y="4038514"/>
            <a:ext cx="2382370"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5" name="Text Placeholder 2">
            <a:extLst>
              <a:ext uri="{FF2B5EF4-FFF2-40B4-BE49-F238E27FC236}">
                <a16:creationId xmlns:a16="http://schemas.microsoft.com/office/drawing/2014/main" id="{B307829D-4950-496A-B2D0-D6A3A027FF4A}"/>
              </a:ext>
            </a:extLst>
          </p:cNvPr>
          <p:cNvSpPr>
            <a:spLocks noGrp="1"/>
          </p:cNvSpPr>
          <p:nvPr>
            <p:ph type="body" idx="22"/>
          </p:nvPr>
        </p:nvSpPr>
        <p:spPr>
          <a:xfrm>
            <a:off x="723900" y="3648636"/>
            <a:ext cx="2382370"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6" name="Text Placeholder 2">
            <a:extLst>
              <a:ext uri="{FF2B5EF4-FFF2-40B4-BE49-F238E27FC236}">
                <a16:creationId xmlns:a16="http://schemas.microsoft.com/office/drawing/2014/main" id="{0A44834D-2338-486D-8D4E-217E192CEA8D}"/>
              </a:ext>
            </a:extLst>
          </p:cNvPr>
          <p:cNvSpPr>
            <a:spLocks noGrp="1"/>
          </p:cNvSpPr>
          <p:nvPr>
            <p:ph type="body" idx="23"/>
          </p:nvPr>
        </p:nvSpPr>
        <p:spPr>
          <a:xfrm>
            <a:off x="1530956" y="3102892"/>
            <a:ext cx="768258"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7" name="Text Placeholder 2">
            <a:extLst>
              <a:ext uri="{FF2B5EF4-FFF2-40B4-BE49-F238E27FC236}">
                <a16:creationId xmlns:a16="http://schemas.microsoft.com/office/drawing/2014/main" id="{45A5E3BD-D36D-462B-9931-D9195B690156}"/>
              </a:ext>
            </a:extLst>
          </p:cNvPr>
          <p:cNvSpPr>
            <a:spLocks noGrp="1"/>
          </p:cNvSpPr>
          <p:nvPr>
            <p:ph type="body" idx="24"/>
          </p:nvPr>
        </p:nvSpPr>
        <p:spPr>
          <a:xfrm>
            <a:off x="6037729" y="2268166"/>
            <a:ext cx="2382371"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8" name="Text Placeholder 2">
            <a:extLst>
              <a:ext uri="{FF2B5EF4-FFF2-40B4-BE49-F238E27FC236}">
                <a16:creationId xmlns:a16="http://schemas.microsoft.com/office/drawing/2014/main" id="{71EAF7C4-F68C-4E82-B6FB-632C5315F16C}"/>
              </a:ext>
            </a:extLst>
          </p:cNvPr>
          <p:cNvSpPr>
            <a:spLocks noGrp="1"/>
          </p:cNvSpPr>
          <p:nvPr>
            <p:ph type="body" idx="25"/>
          </p:nvPr>
        </p:nvSpPr>
        <p:spPr>
          <a:xfrm>
            <a:off x="6037729" y="1878288"/>
            <a:ext cx="2382371"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29" name="Text Placeholder 2">
            <a:extLst>
              <a:ext uri="{FF2B5EF4-FFF2-40B4-BE49-F238E27FC236}">
                <a16:creationId xmlns:a16="http://schemas.microsoft.com/office/drawing/2014/main" id="{FCD37443-42DE-4EB8-B028-2A4A05A54410}"/>
              </a:ext>
            </a:extLst>
          </p:cNvPr>
          <p:cNvSpPr>
            <a:spLocks noGrp="1"/>
          </p:cNvSpPr>
          <p:nvPr>
            <p:ph type="body" idx="26"/>
          </p:nvPr>
        </p:nvSpPr>
        <p:spPr>
          <a:xfrm>
            <a:off x="6844785" y="1337629"/>
            <a:ext cx="768260"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0" name="Text Placeholder 2">
            <a:extLst>
              <a:ext uri="{FF2B5EF4-FFF2-40B4-BE49-F238E27FC236}">
                <a16:creationId xmlns:a16="http://schemas.microsoft.com/office/drawing/2014/main" id="{33ED8247-8A60-4F97-9516-3B9C037C6EE7}"/>
              </a:ext>
            </a:extLst>
          </p:cNvPr>
          <p:cNvSpPr>
            <a:spLocks noGrp="1"/>
          </p:cNvSpPr>
          <p:nvPr>
            <p:ph type="body" idx="27"/>
          </p:nvPr>
        </p:nvSpPr>
        <p:spPr>
          <a:xfrm>
            <a:off x="6037727" y="4038514"/>
            <a:ext cx="2382371" cy="392482"/>
          </a:xfrm>
        </p:spPr>
        <p:txBody>
          <a:bodyPr>
            <a:noAutofit/>
          </a:bodyPr>
          <a:lstStyle>
            <a:lvl1pPr marL="0" indent="0" algn="ctr">
              <a:buNone/>
              <a:defRPr sz="1400">
                <a:solidFill>
                  <a:schemeClr val="bg1"/>
                </a:solidFill>
                <a:latin typeface="Raleway" pitchFamily="2" charset="0"/>
                <a:ea typeface="Roboto" panose="02000000000000000000" pitchFamily="2" charset="0"/>
                <a:cs typeface="Raleway" pitchFamily="2"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1" name="Text Placeholder 2">
            <a:extLst>
              <a:ext uri="{FF2B5EF4-FFF2-40B4-BE49-F238E27FC236}">
                <a16:creationId xmlns:a16="http://schemas.microsoft.com/office/drawing/2014/main" id="{0DEF99B9-D30D-41AE-B8A8-8B2890B30583}"/>
              </a:ext>
            </a:extLst>
          </p:cNvPr>
          <p:cNvSpPr>
            <a:spLocks noGrp="1"/>
          </p:cNvSpPr>
          <p:nvPr>
            <p:ph type="body" idx="28"/>
          </p:nvPr>
        </p:nvSpPr>
        <p:spPr>
          <a:xfrm>
            <a:off x="6037727" y="3648636"/>
            <a:ext cx="2382371"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32" name="Text Placeholder 2">
            <a:extLst>
              <a:ext uri="{FF2B5EF4-FFF2-40B4-BE49-F238E27FC236}">
                <a16:creationId xmlns:a16="http://schemas.microsoft.com/office/drawing/2014/main" id="{0F6ABCAC-9A16-43FC-8462-46F5D05EA130}"/>
              </a:ext>
            </a:extLst>
          </p:cNvPr>
          <p:cNvSpPr>
            <a:spLocks noGrp="1"/>
          </p:cNvSpPr>
          <p:nvPr>
            <p:ph type="body" idx="29"/>
          </p:nvPr>
        </p:nvSpPr>
        <p:spPr>
          <a:xfrm>
            <a:off x="6844783" y="3098134"/>
            <a:ext cx="768260" cy="392482"/>
          </a:xfrm>
        </p:spPr>
        <p:txBody>
          <a:bodyPr>
            <a:noAutofit/>
          </a:bodyPr>
          <a:lstStyle>
            <a:lvl1pPr marL="0" indent="0" algn="ctr">
              <a:buNone/>
              <a:defRPr sz="25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8413716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title only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02F3F980-8238-4F11-A848-62E76B22E55E}"/>
              </a:ext>
            </a:extLst>
          </p:cNvPr>
          <p:cNvSpPr>
            <a:spLocks noGrp="1"/>
          </p:cNvSpPr>
          <p:nvPr>
            <p:ph type="dt" sz="half" idx="10"/>
          </p:nvPr>
        </p:nvSpPr>
        <p:spPr/>
        <p:txBody>
          <a:bodyPr/>
          <a:lstStyle/>
          <a:p>
            <a:fld id="{9513EFF7-90E2-431F-8E31-BA0CE4C55B2F}" type="datetimeFigureOut">
              <a:rPr lang="en-US" smtClean="0"/>
              <a:t>7/21/2025</a:t>
            </a:fld>
            <a:endParaRPr lang="en-US" dirty="0"/>
          </a:p>
        </p:txBody>
      </p:sp>
      <p:sp>
        <p:nvSpPr>
          <p:cNvPr id="4" name="Marcador de pie de página 3">
            <a:extLst>
              <a:ext uri="{FF2B5EF4-FFF2-40B4-BE49-F238E27FC236}">
                <a16:creationId xmlns:a16="http://schemas.microsoft.com/office/drawing/2014/main" id="{07F08DDD-1203-48E6-A5A3-4A526A744D6B}"/>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C16166B5-206E-42C4-9A86-357F83C3B641}"/>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D93BAD85-7EEE-48DB-AA7B-3D5AF2BC5557}"/>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983150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title only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02F3F980-8238-4F11-A848-62E76B22E55E}"/>
              </a:ext>
            </a:extLst>
          </p:cNvPr>
          <p:cNvSpPr>
            <a:spLocks noGrp="1"/>
          </p:cNvSpPr>
          <p:nvPr>
            <p:ph type="dt" sz="half" idx="10"/>
          </p:nvPr>
        </p:nvSpPr>
        <p:spPr/>
        <p:txBody>
          <a:bodyPr/>
          <a:lstStyle/>
          <a:p>
            <a:fld id="{9513EFF7-90E2-431F-8E31-BA0CE4C55B2F}" type="datetimeFigureOut">
              <a:rPr lang="en-US" smtClean="0"/>
              <a:t>7/21/2025</a:t>
            </a:fld>
            <a:endParaRPr lang="en-US" dirty="0"/>
          </a:p>
        </p:txBody>
      </p:sp>
      <p:sp>
        <p:nvSpPr>
          <p:cNvPr id="4" name="Marcador de pie de página 3">
            <a:extLst>
              <a:ext uri="{FF2B5EF4-FFF2-40B4-BE49-F238E27FC236}">
                <a16:creationId xmlns:a16="http://schemas.microsoft.com/office/drawing/2014/main" id="{07F08DDD-1203-48E6-A5A3-4A526A744D6B}"/>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C16166B5-206E-42C4-9A86-357F83C3B641}"/>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D93BAD85-7EEE-48DB-AA7B-3D5AF2BC5557}"/>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40566907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tex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Marcador de fecha 2">
            <a:extLst>
              <a:ext uri="{FF2B5EF4-FFF2-40B4-BE49-F238E27FC236}">
                <a16:creationId xmlns:a16="http://schemas.microsoft.com/office/drawing/2014/main" id="{8022307C-D1BA-4FEF-809E-8A95C9EBD256}"/>
              </a:ext>
            </a:extLst>
          </p:cNvPr>
          <p:cNvSpPr>
            <a:spLocks noGrp="1"/>
          </p:cNvSpPr>
          <p:nvPr>
            <p:ph type="dt" sz="half" idx="10"/>
          </p:nvPr>
        </p:nvSpPr>
        <p:spPr/>
        <p:txBody>
          <a:bodyPr/>
          <a:lstStyle/>
          <a:p>
            <a:fld id="{9513EFF7-90E2-431F-8E31-BA0CE4C55B2F}" type="datetimeFigureOut">
              <a:rPr lang="en-US" smtClean="0"/>
              <a:t>7/21/2025</a:t>
            </a:fld>
            <a:endParaRPr lang="en-US" dirty="0"/>
          </a:p>
        </p:txBody>
      </p:sp>
      <p:sp>
        <p:nvSpPr>
          <p:cNvPr id="4" name="Marcador de pie de página 3">
            <a:extLst>
              <a:ext uri="{FF2B5EF4-FFF2-40B4-BE49-F238E27FC236}">
                <a16:creationId xmlns:a16="http://schemas.microsoft.com/office/drawing/2014/main" id="{B5B13404-378A-4961-A564-2DBFEA6027C0}"/>
              </a:ext>
            </a:extLst>
          </p:cNvPr>
          <p:cNvSpPr>
            <a:spLocks noGrp="1"/>
          </p:cNvSpPr>
          <p:nvPr>
            <p:ph type="ftr" sz="quarter" idx="11"/>
          </p:nvPr>
        </p:nvSpPr>
        <p:spPr/>
        <p:txBody>
          <a:bodyPr/>
          <a:lstStyle/>
          <a:p>
            <a:endParaRPr lang="en-US" dirty="0"/>
          </a:p>
        </p:txBody>
      </p:sp>
      <p:sp>
        <p:nvSpPr>
          <p:cNvPr id="5" name="Marcador de número de diapositiva 4">
            <a:extLst>
              <a:ext uri="{FF2B5EF4-FFF2-40B4-BE49-F238E27FC236}">
                <a16:creationId xmlns:a16="http://schemas.microsoft.com/office/drawing/2014/main" id="{AD1596C8-8C93-4309-981A-9C71361DCEB5}"/>
              </a:ext>
            </a:extLst>
          </p:cNvPr>
          <p:cNvSpPr>
            <a:spLocks noGrp="1"/>
          </p:cNvSpPr>
          <p:nvPr>
            <p:ph type="sldNum" sz="quarter" idx="12"/>
          </p:nvPr>
        </p:nvSpPr>
        <p:spPr/>
        <p:txBody>
          <a:bodyPr/>
          <a:lstStyle/>
          <a:p>
            <a:fld id="{5E0CEFFA-EA14-4325-A0F4-7973582784D2}" type="slidenum">
              <a:rPr lang="en-US" smtClean="0"/>
              <a:t>‹#›</a:t>
            </a:fld>
            <a:endParaRPr lang="en-US" dirty="0"/>
          </a:p>
        </p:txBody>
      </p:sp>
      <p:sp>
        <p:nvSpPr>
          <p:cNvPr id="6" name="Title 1">
            <a:extLst>
              <a:ext uri="{FF2B5EF4-FFF2-40B4-BE49-F238E27FC236}">
                <a16:creationId xmlns:a16="http://schemas.microsoft.com/office/drawing/2014/main" id="{FF665872-762E-4CFE-832B-CFA1A20145B4}"/>
              </a:ext>
            </a:extLst>
          </p:cNvPr>
          <p:cNvSpPr>
            <a:spLocks noGrp="1"/>
          </p:cNvSpPr>
          <p:nvPr>
            <p:ph type="title"/>
          </p:nvPr>
        </p:nvSpPr>
        <p:spPr>
          <a:xfrm>
            <a:off x="723900" y="552450"/>
            <a:ext cx="7696200" cy="715566"/>
          </a:xfrm>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7" name="Content Placeholder 2">
            <a:extLst>
              <a:ext uri="{FF2B5EF4-FFF2-40B4-BE49-F238E27FC236}">
                <a16:creationId xmlns:a16="http://schemas.microsoft.com/office/drawing/2014/main" id="{E132BA63-80E7-4035-9BA9-1B7B57FE9257}"/>
              </a:ext>
            </a:extLst>
          </p:cNvPr>
          <p:cNvSpPr>
            <a:spLocks noGrp="1"/>
          </p:cNvSpPr>
          <p:nvPr>
            <p:ph idx="1"/>
          </p:nvPr>
        </p:nvSpPr>
        <p:spPr>
          <a:xfrm>
            <a:off x="723900" y="1268017"/>
            <a:ext cx="7696200" cy="3323034"/>
          </a:xfrm>
        </p:spPr>
        <p:txBody>
          <a:bodyPr>
            <a:noAutofit/>
          </a:bodyPr>
          <a:lstStyle>
            <a:lvl1pPr marL="0" indent="0">
              <a:buNone/>
              <a:defRPr sz="1400">
                <a:solidFill>
                  <a:schemeClr val="bg1"/>
                </a:solidFill>
                <a:latin typeface="Raleway" pitchFamily="2" charset="0"/>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1480175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Imagen 4" descr="Imagen que contiene Patrón de fondo&#10;&#10;Descripción generada automáticamente">
            <a:extLst>
              <a:ext uri="{FF2B5EF4-FFF2-40B4-BE49-F238E27FC236}">
                <a16:creationId xmlns:a16="http://schemas.microsoft.com/office/drawing/2014/main" id="{C3CF40CD-F3C0-4BE5-8708-0140F7FBD5E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11764" b="1778"/>
          <a:stretch/>
        </p:blipFill>
        <p:spPr>
          <a:xfrm rot="16200000" flipH="1">
            <a:off x="3845891" y="246049"/>
            <a:ext cx="5544158" cy="5052060"/>
          </a:xfrm>
          <a:prstGeom prst="rect">
            <a:avLst/>
          </a:prstGeom>
        </p:spPr>
      </p:pic>
      <p:sp>
        <p:nvSpPr>
          <p:cNvPr id="2" name="Title 1"/>
          <p:cNvSpPr>
            <a:spLocks noGrp="1"/>
          </p:cNvSpPr>
          <p:nvPr>
            <p:ph type="title"/>
          </p:nvPr>
        </p:nvSpPr>
        <p:spPr>
          <a:xfrm>
            <a:off x="723900" y="2838951"/>
            <a:ext cx="7696200" cy="648552"/>
          </a:xfrm>
        </p:spPr>
        <p:txBody>
          <a:bodyPr anchor="b">
            <a:noAutofit/>
          </a:bodyPr>
          <a:lstStyle>
            <a:lvl1pPr algn="ctr">
              <a:defRPr sz="5000"/>
            </a:lvl1pPr>
          </a:lstStyle>
          <a:p>
            <a:r>
              <a:rPr lang="en-US" dirty="0"/>
              <a:t>Click to edit Master title style</a:t>
            </a:r>
          </a:p>
        </p:txBody>
      </p:sp>
      <p:sp>
        <p:nvSpPr>
          <p:cNvPr id="3" name="Text Placeholder 2"/>
          <p:cNvSpPr>
            <a:spLocks noGrp="1"/>
          </p:cNvSpPr>
          <p:nvPr>
            <p:ph type="body" idx="1"/>
          </p:nvPr>
        </p:nvSpPr>
        <p:spPr>
          <a:xfrm>
            <a:off x="723900" y="3578296"/>
            <a:ext cx="7696200" cy="273224"/>
          </a:xfrm>
        </p:spPr>
        <p:txBody>
          <a:bodyPr>
            <a:noAutofit/>
          </a:bodyPr>
          <a:lstStyle>
            <a:lvl1pPr marL="0" indent="0" algn="ctr">
              <a:buNone/>
              <a:defRPr sz="1600">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8" name="Text Placeholder 2">
            <a:extLst>
              <a:ext uri="{FF2B5EF4-FFF2-40B4-BE49-F238E27FC236}">
                <a16:creationId xmlns:a16="http://schemas.microsoft.com/office/drawing/2014/main" id="{53FEA4E8-678D-4279-BA7C-4E624B9ABEBE}"/>
              </a:ext>
            </a:extLst>
          </p:cNvPr>
          <p:cNvSpPr>
            <a:spLocks noGrp="1"/>
          </p:cNvSpPr>
          <p:nvPr>
            <p:ph type="body" idx="10"/>
          </p:nvPr>
        </p:nvSpPr>
        <p:spPr>
          <a:xfrm>
            <a:off x="3839183" y="1575249"/>
            <a:ext cx="1465634" cy="729300"/>
          </a:xfrm>
        </p:spPr>
        <p:txBody>
          <a:bodyPr>
            <a:noAutofit/>
          </a:bodyPr>
          <a:lstStyle>
            <a:lvl1pPr marL="0" indent="0" algn="ctr">
              <a:buNone/>
              <a:defRPr sz="5000">
                <a:solidFill>
                  <a:schemeClr val="tx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545391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bod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pace Mono" panose="02000509040000020004" pitchFamily="49" charset="0"/>
              </a:defRPr>
            </a:lvl1pPr>
          </a:lstStyle>
          <a:p>
            <a:r>
              <a:rPr lang="en-US" dirty="0"/>
              <a:t>Click to edit Master title style</a:t>
            </a:r>
          </a:p>
        </p:txBody>
      </p:sp>
      <p:sp>
        <p:nvSpPr>
          <p:cNvPr id="3" name="Content Placeholder 2"/>
          <p:cNvSpPr>
            <a:spLocks noGrp="1"/>
          </p:cNvSpPr>
          <p:nvPr>
            <p:ph idx="1"/>
          </p:nvPr>
        </p:nvSpPr>
        <p:spPr/>
        <p:txBody>
          <a:bodyPr>
            <a:noAutofit/>
          </a:bodyPr>
          <a:lstStyle>
            <a:lvl1pPr marL="0" indent="0">
              <a:buNone/>
              <a:defRPr sz="1400">
                <a:solidFill>
                  <a:schemeClr val="bg1"/>
                </a:solidFill>
                <a:latin typeface="Raleway" pitchFamily="2" charset="0"/>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dirty="0"/>
              <a:t>Click to 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2226595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wo column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1" name="Imagen 10" descr="Imagen que contiene Patrón de fondo&#10;&#10;Descripción generada automáticamente">
            <a:extLst>
              <a:ext uri="{FF2B5EF4-FFF2-40B4-BE49-F238E27FC236}">
                <a16:creationId xmlns:a16="http://schemas.microsoft.com/office/drawing/2014/main" id="{B0063E62-E94E-4148-BB62-02A0598CD6C6}"/>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9426" b="13804"/>
          <a:stretch/>
        </p:blipFill>
        <p:spPr>
          <a:xfrm flipH="1">
            <a:off x="5267893" y="2123887"/>
            <a:ext cx="3876107" cy="3019613"/>
          </a:xfrm>
          <a:prstGeom prst="rect">
            <a:avLst/>
          </a:prstGeom>
        </p:spPr>
      </p:pic>
      <p:sp>
        <p:nvSpPr>
          <p:cNvPr id="3" name="Content Placeholder 2"/>
          <p:cNvSpPr>
            <a:spLocks noGrp="1"/>
          </p:cNvSpPr>
          <p:nvPr>
            <p:ph sz="half" idx="1"/>
          </p:nvPr>
        </p:nvSpPr>
        <p:spPr>
          <a:xfrm>
            <a:off x="1132756" y="3404144"/>
            <a:ext cx="2847262" cy="942679"/>
          </a:xfrm>
        </p:spPr>
        <p:txBody>
          <a:bodyPr>
            <a:noAutofit/>
          </a:bodyPr>
          <a:lstStyle>
            <a:lvl1pPr marL="0" indent="0" algn="ctr">
              <a:buNone/>
              <a:defRPr sz="1400"/>
            </a:lvl1pPr>
            <a:lvl2pPr algn="ctr">
              <a:defRPr sz="1400"/>
            </a:lvl2pPr>
            <a:lvl3pPr algn="ctr">
              <a:defRPr sz="1400"/>
            </a:lvl3pPr>
            <a:lvl4pPr algn="ctr">
              <a:defRPr sz="1400"/>
            </a:lvl4pPr>
            <a:lvl5pPr algn="ct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63980" y="3404144"/>
            <a:ext cx="2847266" cy="942679"/>
          </a:xfrm>
        </p:spPr>
        <p:txBody>
          <a:bodyPr>
            <a:noAutofit/>
          </a:bodyPr>
          <a:lstStyle>
            <a:lvl1pPr marL="0" indent="0" algn="ctr">
              <a:buNone/>
              <a:defRPr sz="1400"/>
            </a:lvl1pPr>
            <a:lvl2pPr algn="ctr">
              <a:defRPr sz="1400"/>
            </a:lvl2pPr>
            <a:lvl3pPr algn="ctr">
              <a:defRPr sz="1400"/>
            </a:lvl3pPr>
            <a:lvl4pPr algn="ctr">
              <a:defRPr sz="1400"/>
            </a:lvl4pPr>
            <a:lvl5pPr algn="ct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7">
            <a:extLst>
              <a:ext uri="{FF2B5EF4-FFF2-40B4-BE49-F238E27FC236}">
                <a16:creationId xmlns:a16="http://schemas.microsoft.com/office/drawing/2014/main" id="{647D2E8C-1B66-4B58-9E61-419F96DF96F9}"/>
              </a:ext>
            </a:extLst>
          </p:cNvPr>
          <p:cNvSpPr>
            <a:spLocks noGrp="1"/>
          </p:cNvSpPr>
          <p:nvPr>
            <p:ph type="title"/>
          </p:nvPr>
        </p:nvSpPr>
        <p:spPr/>
        <p:txBody>
          <a:bodyPr/>
          <a:lstStyle/>
          <a:p>
            <a:r>
              <a:rPr lang="en-US" dirty="0"/>
              <a:t>Click to edit Master title style</a:t>
            </a:r>
          </a:p>
        </p:txBody>
      </p:sp>
      <p:sp>
        <p:nvSpPr>
          <p:cNvPr id="9" name="Text Placeholder 2">
            <a:extLst>
              <a:ext uri="{FF2B5EF4-FFF2-40B4-BE49-F238E27FC236}">
                <a16:creationId xmlns:a16="http://schemas.microsoft.com/office/drawing/2014/main" id="{157D406E-515A-4F43-9A01-A05A4C6D1924}"/>
              </a:ext>
            </a:extLst>
          </p:cNvPr>
          <p:cNvSpPr>
            <a:spLocks noGrp="1"/>
          </p:cNvSpPr>
          <p:nvPr>
            <p:ph type="body" idx="14"/>
          </p:nvPr>
        </p:nvSpPr>
        <p:spPr>
          <a:xfrm>
            <a:off x="839088" y="2900433"/>
            <a:ext cx="3434598"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
        <p:nvSpPr>
          <p:cNvPr id="10" name="Text Placeholder 2">
            <a:extLst>
              <a:ext uri="{FF2B5EF4-FFF2-40B4-BE49-F238E27FC236}">
                <a16:creationId xmlns:a16="http://schemas.microsoft.com/office/drawing/2014/main" id="{65C9BD97-A085-490E-8875-69685121698A}"/>
              </a:ext>
            </a:extLst>
          </p:cNvPr>
          <p:cNvSpPr>
            <a:spLocks noGrp="1"/>
          </p:cNvSpPr>
          <p:nvPr>
            <p:ph type="body" idx="17"/>
          </p:nvPr>
        </p:nvSpPr>
        <p:spPr>
          <a:xfrm>
            <a:off x="4870314" y="2900433"/>
            <a:ext cx="3434600" cy="392482"/>
          </a:xfrm>
        </p:spPr>
        <p:txBody>
          <a:bodyPr>
            <a:noAutofit/>
          </a:bodyPr>
          <a:lstStyle>
            <a:lvl1pPr marL="0" indent="0" algn="ctr">
              <a:buNone/>
              <a:defRPr sz="2300">
                <a:solidFill>
                  <a:schemeClr val="bg1"/>
                </a:solidFill>
                <a:latin typeface="Space Mono" panose="02000509040000020004" pitchFamily="49" charset="0"/>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802294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latin typeface="Space Mono" panose="02000509040000020004" pitchFamily="49" charset="0"/>
              </a:defRPr>
            </a:lvl1pPr>
          </a:lstStyle>
          <a:p>
            <a:r>
              <a:rPr lang="en-US" dirty="0"/>
              <a:t>Click to edit Master title style</a:t>
            </a:r>
          </a:p>
        </p:txBody>
      </p:sp>
    </p:spTree>
    <p:extLst>
      <p:ext uri="{BB962C8B-B14F-4D97-AF65-F5344CB8AC3E}">
        <p14:creationId xmlns:p14="http://schemas.microsoft.com/office/powerpoint/2010/main" val="18968183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 poi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809043F-2CB1-4697-ADC0-1A4B5CEE02B4}"/>
              </a:ext>
            </a:extLst>
          </p:cNvPr>
          <p:cNvSpPr>
            <a:spLocks noGrp="1"/>
          </p:cNvSpPr>
          <p:nvPr>
            <p:ph type="title"/>
          </p:nvPr>
        </p:nvSpPr>
        <p:spPr>
          <a:xfrm>
            <a:off x="628650" y="1243260"/>
            <a:ext cx="7886700" cy="2656981"/>
          </a:xfrm>
        </p:spPr>
        <p:txBody>
          <a:bodyPr/>
          <a:lstStyle/>
          <a:p>
            <a:r>
              <a:rPr lang="en-US"/>
              <a:t>Click to edit Master title style</a:t>
            </a:r>
          </a:p>
        </p:txBody>
      </p:sp>
    </p:spTree>
    <p:extLst>
      <p:ext uri="{BB962C8B-B14F-4D97-AF65-F5344CB8AC3E}">
        <p14:creationId xmlns:p14="http://schemas.microsoft.com/office/powerpoint/2010/main" val="1604782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title and descri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552450"/>
            <a:ext cx="2949178" cy="1200150"/>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723900" y="175260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635800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3900" y="973393"/>
            <a:ext cx="3354030" cy="1550425"/>
          </a:xfrm>
        </p:spPr>
        <p:txBody>
          <a:bodyPr anchor="b">
            <a:noAutofit/>
          </a:bodyPr>
          <a:lstStyle>
            <a:lvl1pPr>
              <a:defRPr sz="3500"/>
            </a:lvl1pPr>
          </a:lstStyle>
          <a:p>
            <a:r>
              <a:rPr lang="en-US" dirty="0"/>
              <a:t>Click to edit Master title style</a:t>
            </a:r>
          </a:p>
        </p:txBody>
      </p:sp>
      <p:sp>
        <p:nvSpPr>
          <p:cNvPr id="3" name="Picture Placeholder 2"/>
          <p:cNvSpPr>
            <a:spLocks noGrp="1" noChangeAspect="1"/>
          </p:cNvSpPr>
          <p:nvPr>
            <p:ph type="pic" idx="1"/>
          </p:nvPr>
        </p:nvSpPr>
        <p:spPr>
          <a:xfrm>
            <a:off x="4572000" y="744140"/>
            <a:ext cx="384810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723900" y="2713238"/>
            <a:ext cx="3354030" cy="1121342"/>
          </a:xfrm>
        </p:spPr>
        <p:txBody>
          <a:bodyPr>
            <a:normAutofit/>
          </a:bodyPr>
          <a:lstStyle>
            <a:lvl1pPr marL="0" indent="0">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dirty="0"/>
              <a:t>Click to edit Master text styles</a:t>
            </a:r>
          </a:p>
        </p:txBody>
      </p:sp>
    </p:spTree>
    <p:extLst>
      <p:ext uri="{BB962C8B-B14F-4D97-AF65-F5344CB8AC3E}">
        <p14:creationId xmlns:p14="http://schemas.microsoft.com/office/powerpoint/2010/main" val="1504375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numb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138118C-7525-42C5-83E9-649111189F8A}"/>
              </a:ext>
            </a:extLst>
          </p:cNvPr>
          <p:cNvSpPr>
            <a:spLocks noGrp="1"/>
          </p:cNvSpPr>
          <p:nvPr>
            <p:ph type="title"/>
          </p:nvPr>
        </p:nvSpPr>
        <p:spPr>
          <a:xfrm>
            <a:off x="723900" y="1243260"/>
            <a:ext cx="7696200" cy="2656981"/>
          </a:xfrm>
        </p:spPr>
        <p:txBody>
          <a:bodyPr/>
          <a:lstStyle/>
          <a:p>
            <a:r>
              <a:rPr lang="en-US" dirty="0"/>
              <a:t>Click to edit Master title style</a:t>
            </a:r>
          </a:p>
        </p:txBody>
      </p:sp>
    </p:spTree>
    <p:extLst>
      <p:ext uri="{BB962C8B-B14F-4D97-AF65-F5344CB8AC3E}">
        <p14:creationId xmlns:p14="http://schemas.microsoft.com/office/powerpoint/2010/main" val="2758148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3900" y="552450"/>
            <a:ext cx="7696200" cy="71556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23900" y="1369219"/>
            <a:ext cx="7696200" cy="322183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3900" y="4767263"/>
            <a:ext cx="196215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3EFF7-90E2-431F-8E31-BA0CE4C55B2F}" type="datetimeFigureOut">
              <a:rPr lang="en-US" smtClean="0"/>
              <a:t>7/21/2025</a:t>
            </a:fld>
            <a:endParaRPr lang="en-US" dirty="0"/>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4767263"/>
            <a:ext cx="196215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5E0CEFFA-EA14-4325-A0F4-7973582784D2}" type="slidenum">
              <a:rPr lang="en-US" smtClean="0"/>
              <a:t>‹#›</a:t>
            </a:fld>
            <a:endParaRPr lang="en-US" dirty="0"/>
          </a:p>
        </p:txBody>
      </p:sp>
    </p:spTree>
    <p:extLst>
      <p:ext uri="{BB962C8B-B14F-4D97-AF65-F5344CB8AC3E}">
        <p14:creationId xmlns:p14="http://schemas.microsoft.com/office/powerpoint/2010/main" val="2650480007"/>
      </p:ext>
    </p:extLst>
  </p:cSld>
  <p:clrMap bg1="lt1" tx1="dk1" bg2="lt2" tx2="dk2" accent1="accent1" accent2="accent2" accent3="accent3" accent4="accent4" accent5="accent5" accent6="accent6" hlink="hlink" folHlink="folHlink"/>
  <p:sldLayoutIdLst>
    <p:sldLayoutId id="2147483664" r:id="rId1"/>
    <p:sldLayoutId id="2147483666" r:id="rId2"/>
    <p:sldLayoutId id="2147483665" r:id="rId3"/>
    <p:sldLayoutId id="2147483667" r:id="rId4"/>
    <p:sldLayoutId id="2147483669" r:id="rId5"/>
    <p:sldLayoutId id="2147483658" r:id="rId6"/>
    <p:sldLayoutId id="2147483671" r:id="rId7"/>
    <p:sldLayoutId id="2147483672" r:id="rId8"/>
    <p:sldLayoutId id="2147483659" r:id="rId9"/>
    <p:sldLayoutId id="2147483670" r:id="rId10"/>
    <p:sldLayoutId id="2147483675" r:id="rId11"/>
    <p:sldLayoutId id="2147483679" r:id="rId12"/>
    <p:sldLayoutId id="2147483680" r:id="rId13"/>
    <p:sldLayoutId id="2147483681" r:id="rId14"/>
  </p:sldLayoutIdLst>
  <p:txStyles>
    <p:titleStyle>
      <a:lvl1pPr algn="ctr" defTabSz="685800" rtl="0" eaLnBrk="1" latinLnBrk="0" hangingPunct="1">
        <a:lnSpc>
          <a:spcPct val="90000"/>
        </a:lnSpc>
        <a:spcBef>
          <a:spcPct val="0"/>
        </a:spcBef>
        <a:buNone/>
        <a:defRPr sz="3500" kern="1200">
          <a:solidFill>
            <a:schemeClr val="bg1"/>
          </a:solidFill>
          <a:latin typeface="Space Mono" panose="02000509040000020004" pitchFamily="49"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1pPr>
      <a:lvl2pPr marL="5143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2pPr>
      <a:lvl3pPr marL="8572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bg1"/>
          </a:solidFill>
          <a:latin typeface="Raleway" pitchFamily="2" charset="0"/>
          <a:ea typeface="Roboto" panose="02000000000000000000" pitchFamily="2" charset="0"/>
          <a:cs typeface="Raleway" pitchFamily="2"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11.xml"/><Relationship Id="rId6" Type="http://schemas.openxmlformats.org/officeDocument/2006/relationships/image" Target="../media/image13.jpeg"/><Relationship Id="rId5" Type="http://schemas.openxmlformats.org/officeDocument/2006/relationships/image" Target="../media/image12.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6" Type="http://schemas.openxmlformats.org/officeDocument/2006/relationships/hyperlink" Target="https://youtu.be/N-nNg6hFXck?si=7LDmpDCrwhNeVkVR" TargetMode="Externa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8.png"/><Relationship Id="rId7" Type="http://schemas.openxmlformats.org/officeDocument/2006/relationships/image" Target="../media/image21.png"/><Relationship Id="rId2" Type="http://schemas.openxmlformats.org/officeDocument/2006/relationships/image" Target="../media/image9.png"/><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BEBE0-30E7-49E4-A816-DCA7EB6618A7}"/>
              </a:ext>
            </a:extLst>
          </p:cNvPr>
          <p:cNvSpPr>
            <a:spLocks noGrp="1"/>
          </p:cNvSpPr>
          <p:nvPr>
            <p:ph type="ctrTitle"/>
          </p:nvPr>
        </p:nvSpPr>
        <p:spPr>
          <a:xfrm>
            <a:off x="2117969" y="2314575"/>
            <a:ext cx="4908062" cy="1151284"/>
          </a:xfrm>
        </p:spPr>
        <p:txBody>
          <a:bodyPr/>
          <a:lstStyle/>
          <a:p>
            <a:r>
              <a:rPr lang="en-US" sz="4800" dirty="0"/>
              <a:t>Halo</a:t>
            </a:r>
            <a:r>
              <a:rPr lang="en-US" sz="3200" dirty="0"/>
              <a:t> </a:t>
            </a:r>
            <a:br>
              <a:rPr lang="en-US" sz="3200" dirty="0"/>
            </a:br>
            <a:r>
              <a:rPr lang="en-US" sz="3200" dirty="0"/>
              <a:t>Laravel</a:t>
            </a:r>
            <a:endParaRPr lang="en-US" dirty="0"/>
          </a:p>
        </p:txBody>
      </p:sp>
      <p:sp>
        <p:nvSpPr>
          <p:cNvPr id="3" name="Subtitle 2">
            <a:extLst>
              <a:ext uri="{FF2B5EF4-FFF2-40B4-BE49-F238E27FC236}">
                <a16:creationId xmlns:a16="http://schemas.microsoft.com/office/drawing/2014/main" id="{6600CBEA-0FC4-4517-9DF7-3E1CB1F7762B}"/>
              </a:ext>
            </a:extLst>
          </p:cNvPr>
          <p:cNvSpPr>
            <a:spLocks noGrp="1"/>
          </p:cNvSpPr>
          <p:nvPr>
            <p:ph type="subTitle" idx="1"/>
          </p:nvPr>
        </p:nvSpPr>
        <p:spPr>
          <a:xfrm>
            <a:off x="2117969" y="3612510"/>
            <a:ext cx="4908062" cy="351388"/>
          </a:xfrm>
        </p:spPr>
        <p:txBody>
          <a:bodyPr/>
          <a:lstStyle/>
          <a:p>
            <a:r>
              <a:rPr lang="en-US" dirty="0">
                <a:latin typeface="Raleway" pitchFamily="2" charset="0"/>
              </a:rPr>
              <a:t>M. </a:t>
            </a:r>
            <a:r>
              <a:rPr lang="en-US" dirty="0" err="1">
                <a:latin typeface="Raleway" pitchFamily="2" charset="0"/>
              </a:rPr>
              <a:t>Raditya</a:t>
            </a:r>
            <a:r>
              <a:rPr lang="en-US" dirty="0">
                <a:latin typeface="Raleway" pitchFamily="2" charset="0"/>
              </a:rPr>
              <a:t> R.P XI-3</a:t>
            </a:r>
          </a:p>
        </p:txBody>
      </p:sp>
      <p:pic>
        <p:nvPicPr>
          <p:cNvPr id="5" name="Imagen 4">
            <a:extLst>
              <a:ext uri="{FF2B5EF4-FFF2-40B4-BE49-F238E27FC236}">
                <a16:creationId xmlns:a16="http://schemas.microsoft.com/office/drawing/2014/main" id="{06D840BE-8B09-4413-9549-168E70C5A7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090" y="484122"/>
            <a:ext cx="845820" cy="68328"/>
          </a:xfrm>
          <a:prstGeom prst="rect">
            <a:avLst/>
          </a:prstGeom>
        </p:spPr>
      </p:pic>
      <p:pic>
        <p:nvPicPr>
          <p:cNvPr id="6" name="Imagen 5" descr="Forma&#10;&#10;Descripción generada automáticamente">
            <a:extLst>
              <a:ext uri="{FF2B5EF4-FFF2-40B4-BE49-F238E27FC236}">
                <a16:creationId xmlns:a16="http://schemas.microsoft.com/office/drawing/2014/main" id="{E069FE39-9AFF-4E56-B3BB-5BAB5B0456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1178072" y="746473"/>
            <a:ext cx="3322320" cy="880771"/>
          </a:xfrm>
          <a:prstGeom prst="rect">
            <a:avLst/>
          </a:prstGeom>
        </p:spPr>
      </p:pic>
      <p:pic>
        <p:nvPicPr>
          <p:cNvPr id="7" name="Imagen 6" descr="Una estrella de color negro&#10;&#10;Descripción generada automáticamente con confianza baja">
            <a:extLst>
              <a:ext uri="{FF2B5EF4-FFF2-40B4-BE49-F238E27FC236}">
                <a16:creationId xmlns:a16="http://schemas.microsoft.com/office/drawing/2014/main" id="{97CE9324-0A66-40D5-9B2B-2B328B7F3D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7713280" y="2789084"/>
            <a:ext cx="1413641" cy="2201746"/>
          </a:xfrm>
          <a:prstGeom prst="rect">
            <a:avLst/>
          </a:prstGeom>
        </p:spPr>
      </p:pic>
      <p:pic>
        <p:nvPicPr>
          <p:cNvPr id="8" name="Imagen 7" descr="Imagen que contiene Patrón de fondo&#10;&#10;Descripción generada automáticamente">
            <a:extLst>
              <a:ext uri="{FF2B5EF4-FFF2-40B4-BE49-F238E27FC236}">
                <a16:creationId xmlns:a16="http://schemas.microsoft.com/office/drawing/2014/main" id="{138275C3-D8AB-4EA7-B0E9-C22A9EADE7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6232696" y="2760310"/>
            <a:ext cx="2911304" cy="2383190"/>
          </a:xfrm>
          <a:prstGeom prst="rect">
            <a:avLst/>
          </a:prstGeom>
        </p:spPr>
      </p:pic>
    </p:spTree>
    <p:extLst>
      <p:ext uri="{BB962C8B-B14F-4D97-AF65-F5344CB8AC3E}">
        <p14:creationId xmlns:p14="http://schemas.microsoft.com/office/powerpoint/2010/main" val="41224272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n 12" descr="Forma&#10;&#10;Descripción generada automáticamente">
            <a:extLst>
              <a:ext uri="{FF2B5EF4-FFF2-40B4-BE49-F238E27FC236}">
                <a16:creationId xmlns:a16="http://schemas.microsoft.com/office/drawing/2014/main" id="{D3F9B6E1-DD65-4EC9-835C-0537C7995E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5260" y="-174400"/>
            <a:ext cx="3322320" cy="880771"/>
          </a:xfrm>
          <a:prstGeom prst="rect">
            <a:avLst/>
          </a:prstGeom>
        </p:spPr>
      </p:pic>
      <p:pic>
        <p:nvPicPr>
          <p:cNvPr id="15" name="Imagen 14" descr="Imagen que contiene luz, puesta de sol, caminando, sol&#10;&#10;Descripción generada automáticamente">
            <a:extLst>
              <a:ext uri="{FF2B5EF4-FFF2-40B4-BE49-F238E27FC236}">
                <a16:creationId xmlns:a16="http://schemas.microsoft.com/office/drawing/2014/main" id="{7E7AFB48-4E6F-49AE-A33F-DCDB84E613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 y="172332"/>
            <a:ext cx="1340903" cy="315348"/>
          </a:xfrm>
          <a:prstGeom prst="rect">
            <a:avLst/>
          </a:prstGeom>
        </p:spPr>
      </p:pic>
      <p:pic>
        <p:nvPicPr>
          <p:cNvPr id="18" name="Imagen 17" descr="Una estrella de color negro&#10;&#10;Descripción generada automáticamente con confianza baja">
            <a:extLst>
              <a:ext uri="{FF2B5EF4-FFF2-40B4-BE49-F238E27FC236}">
                <a16:creationId xmlns:a16="http://schemas.microsoft.com/office/drawing/2014/main" id="{968FBE14-B8E4-4EBD-908B-0ACE31801B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8073259" y="3338737"/>
            <a:ext cx="1413641" cy="2201746"/>
          </a:xfrm>
          <a:prstGeom prst="rect">
            <a:avLst/>
          </a:prstGeom>
        </p:spPr>
      </p:pic>
      <p:sp>
        <p:nvSpPr>
          <p:cNvPr id="5" name="Title 4">
            <a:extLst>
              <a:ext uri="{FF2B5EF4-FFF2-40B4-BE49-F238E27FC236}">
                <a16:creationId xmlns:a16="http://schemas.microsoft.com/office/drawing/2014/main" id="{2F1F40EC-9266-AC1E-10AD-F199D94AAFC4}"/>
              </a:ext>
            </a:extLst>
          </p:cNvPr>
          <p:cNvSpPr>
            <a:spLocks noGrp="1"/>
          </p:cNvSpPr>
          <p:nvPr>
            <p:ph type="title"/>
          </p:nvPr>
        </p:nvSpPr>
        <p:spPr>
          <a:xfrm>
            <a:off x="628650" y="1557338"/>
            <a:ext cx="7886700" cy="1085603"/>
          </a:xfrm>
        </p:spPr>
        <p:txBody>
          <a:bodyPr>
            <a:normAutofit/>
          </a:bodyPr>
          <a:lstStyle/>
          <a:p>
            <a:pPr algn="l"/>
            <a:r>
              <a:rPr lang="en-US" sz="2000" dirty="0" err="1"/>
              <a:t>Framwork</a:t>
            </a:r>
            <a:r>
              <a:rPr lang="en-US" sz="2000" dirty="0"/>
              <a:t> </a:t>
            </a:r>
            <a:r>
              <a:rPr lang="en-US" sz="2000" dirty="0" err="1"/>
              <a:t>adalah</a:t>
            </a:r>
            <a:r>
              <a:rPr lang="en-US" sz="2000" dirty="0"/>
              <a:t> </a:t>
            </a:r>
            <a:r>
              <a:rPr lang="en-US" sz="2000" dirty="0" err="1"/>
              <a:t>kerangka</a:t>
            </a:r>
            <a:r>
              <a:rPr lang="en-US" sz="2000" dirty="0"/>
              <a:t> </a:t>
            </a:r>
            <a:r>
              <a:rPr lang="en-US" sz="2000" dirty="0" err="1"/>
              <a:t>kerja</a:t>
            </a:r>
            <a:r>
              <a:rPr lang="en-US" sz="2000" dirty="0"/>
              <a:t> yang </a:t>
            </a:r>
            <a:r>
              <a:rPr lang="en-US" sz="2000" dirty="0" err="1"/>
              <a:t>menyediakan</a:t>
            </a:r>
            <a:r>
              <a:rPr lang="en-US" sz="2000" dirty="0"/>
              <a:t> </a:t>
            </a:r>
            <a:r>
              <a:rPr lang="en-US" sz="2000" dirty="0" err="1"/>
              <a:t>struktur</a:t>
            </a:r>
            <a:r>
              <a:rPr lang="en-US" sz="2000" dirty="0"/>
              <a:t> dan </a:t>
            </a:r>
            <a:r>
              <a:rPr lang="en-US" sz="2000" dirty="0" err="1"/>
              <a:t>alat</a:t>
            </a:r>
            <a:r>
              <a:rPr lang="en-US" sz="2000" dirty="0"/>
              <a:t> </a:t>
            </a:r>
            <a:r>
              <a:rPr lang="en-US" sz="2000" dirty="0" err="1"/>
              <a:t>untuk</a:t>
            </a:r>
            <a:r>
              <a:rPr lang="en-US" sz="2000" dirty="0"/>
              <a:t> </a:t>
            </a:r>
            <a:r>
              <a:rPr lang="en-US" sz="2000" dirty="0" err="1"/>
              <a:t>membantu</a:t>
            </a:r>
            <a:r>
              <a:rPr lang="en-US" sz="2000" dirty="0"/>
              <a:t> </a:t>
            </a:r>
            <a:r>
              <a:rPr lang="en-US" sz="2000" dirty="0" err="1"/>
              <a:t>pengembangan</a:t>
            </a:r>
            <a:r>
              <a:rPr lang="en-US" sz="2000" dirty="0"/>
              <a:t> </a:t>
            </a:r>
            <a:r>
              <a:rPr lang="en-US" sz="2000" dirty="0" err="1"/>
              <a:t>perangkat</a:t>
            </a:r>
            <a:r>
              <a:rPr lang="en-US" sz="2000" dirty="0"/>
              <a:t> </a:t>
            </a:r>
            <a:r>
              <a:rPr lang="en-US" sz="2000" dirty="0" err="1"/>
              <a:t>lunak</a:t>
            </a:r>
            <a:r>
              <a:rPr lang="en-US" sz="2000" dirty="0"/>
              <a:t> </a:t>
            </a:r>
            <a:r>
              <a:rPr lang="en-US" sz="2000" dirty="0" err="1"/>
              <a:t>atau</a:t>
            </a:r>
            <a:r>
              <a:rPr lang="en-US" sz="2000" dirty="0"/>
              <a:t> </a:t>
            </a:r>
            <a:r>
              <a:rPr lang="en-US" sz="2000" dirty="0" err="1"/>
              <a:t>aplikasi</a:t>
            </a:r>
            <a:r>
              <a:rPr lang="en-US" sz="2000" dirty="0"/>
              <a:t>. Dalam </a:t>
            </a:r>
            <a:r>
              <a:rPr lang="en-US" sz="2000" dirty="0" err="1"/>
              <a:t>konteks</a:t>
            </a:r>
            <a:r>
              <a:rPr lang="en-US" sz="2000" dirty="0"/>
              <a:t> </a:t>
            </a:r>
            <a:r>
              <a:rPr lang="en-US" sz="2000" dirty="0" err="1"/>
              <a:t>pengembangan</a:t>
            </a:r>
            <a:r>
              <a:rPr lang="en-US" sz="2000" dirty="0"/>
              <a:t> </a:t>
            </a:r>
            <a:r>
              <a:rPr lang="en-US" sz="2000" dirty="0" err="1"/>
              <a:t>perangkat</a:t>
            </a:r>
            <a:r>
              <a:rPr lang="en-US" sz="2000" dirty="0"/>
              <a:t> </a:t>
            </a:r>
            <a:r>
              <a:rPr lang="en-US" sz="2000" dirty="0" err="1"/>
              <a:t>lunak</a:t>
            </a:r>
            <a:r>
              <a:rPr lang="en-US" sz="2000" dirty="0"/>
              <a:t> </a:t>
            </a:r>
          </a:p>
        </p:txBody>
      </p:sp>
      <p:sp>
        <p:nvSpPr>
          <p:cNvPr id="10" name="TextBox 9">
            <a:extLst>
              <a:ext uri="{FF2B5EF4-FFF2-40B4-BE49-F238E27FC236}">
                <a16:creationId xmlns:a16="http://schemas.microsoft.com/office/drawing/2014/main" id="{C108BC97-41BD-8B32-E8A4-D8CA38FA669B}"/>
              </a:ext>
            </a:extLst>
          </p:cNvPr>
          <p:cNvSpPr txBox="1"/>
          <p:nvPr/>
        </p:nvSpPr>
        <p:spPr>
          <a:xfrm>
            <a:off x="1088268" y="807244"/>
            <a:ext cx="5372100" cy="630942"/>
          </a:xfrm>
          <a:prstGeom prst="rect">
            <a:avLst/>
          </a:prstGeom>
          <a:noFill/>
        </p:spPr>
        <p:txBody>
          <a:bodyPr wrap="square" rtlCol="0">
            <a:spAutoFit/>
          </a:bodyPr>
          <a:lstStyle/>
          <a:p>
            <a:r>
              <a:rPr lang="en-US" sz="3500" dirty="0" err="1">
                <a:solidFill>
                  <a:schemeClr val="bg1"/>
                </a:solidFill>
              </a:rPr>
              <a:t>Definisi</a:t>
            </a:r>
            <a:r>
              <a:rPr lang="en-US" sz="3500" dirty="0">
                <a:solidFill>
                  <a:schemeClr val="bg1"/>
                </a:solidFill>
              </a:rPr>
              <a:t>  </a:t>
            </a:r>
            <a:r>
              <a:rPr lang="en-US" sz="3500" dirty="0" err="1">
                <a:solidFill>
                  <a:schemeClr val="bg1"/>
                </a:solidFill>
              </a:rPr>
              <a:t>Framwork</a:t>
            </a:r>
            <a:endParaRPr lang="en-US" sz="3500" dirty="0">
              <a:solidFill>
                <a:schemeClr val="bg1"/>
              </a:solidFill>
            </a:endParaRPr>
          </a:p>
        </p:txBody>
      </p:sp>
    </p:spTree>
    <p:extLst>
      <p:ext uri="{BB962C8B-B14F-4D97-AF65-F5344CB8AC3E}">
        <p14:creationId xmlns:p14="http://schemas.microsoft.com/office/powerpoint/2010/main" val="31396811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41B9B0-5107-12CD-BB69-BBA08A92BF89}"/>
            </a:ext>
          </a:extLst>
        </p:cNvPr>
        <p:cNvGrpSpPr/>
        <p:nvPr/>
      </p:nvGrpSpPr>
      <p:grpSpPr>
        <a:xfrm>
          <a:off x="0" y="0"/>
          <a:ext cx="0" cy="0"/>
          <a:chOff x="0" y="0"/>
          <a:chExt cx="0" cy="0"/>
        </a:xfrm>
      </p:grpSpPr>
      <p:pic>
        <p:nvPicPr>
          <p:cNvPr id="13" name="Imagen 12" descr="Forma&#10;&#10;Descripción generada automáticamente">
            <a:extLst>
              <a:ext uri="{FF2B5EF4-FFF2-40B4-BE49-F238E27FC236}">
                <a16:creationId xmlns:a16="http://schemas.microsoft.com/office/drawing/2014/main" id="{E42855A8-870C-9060-F18E-DFD3782E8F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5260" y="-174400"/>
            <a:ext cx="3322320" cy="880771"/>
          </a:xfrm>
          <a:prstGeom prst="rect">
            <a:avLst/>
          </a:prstGeom>
        </p:spPr>
      </p:pic>
      <p:pic>
        <p:nvPicPr>
          <p:cNvPr id="15" name="Imagen 14" descr="Imagen que contiene luz, puesta de sol, caminando, sol&#10;&#10;Descripción generada automáticamente">
            <a:extLst>
              <a:ext uri="{FF2B5EF4-FFF2-40B4-BE49-F238E27FC236}">
                <a16:creationId xmlns:a16="http://schemas.microsoft.com/office/drawing/2014/main" id="{5BF161AC-42FF-2022-CCD4-3458B75833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 y="172332"/>
            <a:ext cx="1340903" cy="315348"/>
          </a:xfrm>
          <a:prstGeom prst="rect">
            <a:avLst/>
          </a:prstGeom>
        </p:spPr>
      </p:pic>
      <p:pic>
        <p:nvPicPr>
          <p:cNvPr id="18" name="Imagen 17" descr="Una estrella de color negro&#10;&#10;Descripción generada automáticamente con confianza baja">
            <a:extLst>
              <a:ext uri="{FF2B5EF4-FFF2-40B4-BE49-F238E27FC236}">
                <a16:creationId xmlns:a16="http://schemas.microsoft.com/office/drawing/2014/main" id="{5F62B91B-1C26-94C3-6A4A-4260FC5C2E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8073259" y="3338737"/>
            <a:ext cx="1413641" cy="2201746"/>
          </a:xfrm>
          <a:prstGeom prst="rect">
            <a:avLst/>
          </a:prstGeom>
        </p:spPr>
      </p:pic>
      <p:sp>
        <p:nvSpPr>
          <p:cNvPr id="5" name="Title 4">
            <a:extLst>
              <a:ext uri="{FF2B5EF4-FFF2-40B4-BE49-F238E27FC236}">
                <a16:creationId xmlns:a16="http://schemas.microsoft.com/office/drawing/2014/main" id="{B19F777B-AB99-681A-8E72-29F96D2A739A}"/>
              </a:ext>
            </a:extLst>
          </p:cNvPr>
          <p:cNvSpPr>
            <a:spLocks noGrp="1"/>
          </p:cNvSpPr>
          <p:nvPr>
            <p:ph type="title"/>
          </p:nvPr>
        </p:nvSpPr>
        <p:spPr>
          <a:xfrm>
            <a:off x="628650" y="1557338"/>
            <a:ext cx="7886700" cy="1085603"/>
          </a:xfrm>
        </p:spPr>
        <p:txBody>
          <a:bodyPr>
            <a:normAutofit fontScale="90000"/>
          </a:bodyPr>
          <a:lstStyle/>
          <a:p>
            <a:pPr algn="l"/>
            <a:r>
              <a:rPr lang="en-US" sz="2000" dirty="0"/>
              <a:t>Laravel </a:t>
            </a:r>
            <a:r>
              <a:rPr lang="en-US" sz="2000" dirty="0" err="1"/>
              <a:t>adalah</a:t>
            </a:r>
            <a:r>
              <a:rPr lang="en-US" sz="2000" dirty="0"/>
              <a:t> </a:t>
            </a:r>
            <a:r>
              <a:rPr lang="en-US" sz="2000" dirty="0" err="1"/>
              <a:t>framwork</a:t>
            </a:r>
            <a:r>
              <a:rPr lang="en-US" sz="2000" dirty="0"/>
              <a:t>  </a:t>
            </a:r>
            <a:r>
              <a:rPr lang="en-US" sz="2000" dirty="0" err="1"/>
              <a:t>php</a:t>
            </a:r>
            <a:r>
              <a:rPr lang="en-US" sz="2000" dirty="0"/>
              <a:t> yang di </a:t>
            </a:r>
            <a:r>
              <a:rPr lang="en-US" sz="2000" dirty="0" err="1"/>
              <a:t>gunakan</a:t>
            </a:r>
            <a:r>
              <a:rPr lang="en-US" sz="2000" dirty="0"/>
              <a:t> </a:t>
            </a:r>
            <a:r>
              <a:rPr lang="en-US" sz="2000" dirty="0" err="1"/>
              <a:t>untuk</a:t>
            </a:r>
            <a:r>
              <a:rPr lang="en-US" sz="2000" dirty="0"/>
              <a:t> </a:t>
            </a:r>
            <a:r>
              <a:rPr lang="en-US" sz="2000" dirty="0" err="1"/>
              <a:t>membuat</a:t>
            </a:r>
            <a:r>
              <a:rPr lang="en-US" sz="2000" dirty="0"/>
              <a:t>  web </a:t>
            </a:r>
            <a:r>
              <a:rPr lang="en-US" sz="2000" dirty="0" err="1"/>
              <a:t>dengan</a:t>
            </a:r>
            <a:r>
              <a:rPr lang="en-US" sz="2000" dirty="0"/>
              <a:t> model view controller </a:t>
            </a:r>
            <a:r>
              <a:rPr lang="en-US" sz="2000" dirty="0" err="1"/>
              <a:t>serta</a:t>
            </a:r>
            <a:r>
              <a:rPr lang="en-US" sz="2000" dirty="0"/>
              <a:t> </a:t>
            </a:r>
            <a:r>
              <a:rPr lang="en-US" sz="2000" dirty="0" err="1"/>
              <a:t>lebih</a:t>
            </a:r>
            <a:r>
              <a:rPr lang="en-US" sz="2000" dirty="0"/>
              <a:t> </a:t>
            </a:r>
            <a:r>
              <a:rPr lang="en-US" sz="2000" dirty="0" err="1"/>
              <a:t>gampang</a:t>
            </a:r>
            <a:r>
              <a:rPr lang="en-US" sz="2000" dirty="0"/>
              <a:t> </a:t>
            </a:r>
            <a:r>
              <a:rPr lang="en-US" sz="2000" dirty="0" err="1"/>
              <a:t>digunakan</a:t>
            </a:r>
            <a:r>
              <a:rPr lang="en-US" sz="2000" dirty="0"/>
              <a:t>, </a:t>
            </a:r>
            <a:r>
              <a:rPr lang="en-US" sz="2000" dirty="0" err="1"/>
              <a:t>laravel</a:t>
            </a:r>
            <a:r>
              <a:rPr lang="en-US" sz="2000" dirty="0"/>
              <a:t> </a:t>
            </a:r>
            <a:r>
              <a:rPr lang="en-US" sz="2000" dirty="0" err="1"/>
              <a:t>dirancang</a:t>
            </a:r>
            <a:r>
              <a:rPr lang="en-US" sz="2000" dirty="0"/>
              <a:t> </a:t>
            </a:r>
            <a:r>
              <a:rPr lang="en-US" sz="2000" dirty="0" err="1"/>
              <a:t>untuk</a:t>
            </a:r>
            <a:r>
              <a:rPr lang="en-US" sz="2000" dirty="0"/>
              <a:t> </a:t>
            </a:r>
            <a:r>
              <a:rPr lang="en-US" sz="2000" dirty="0" err="1"/>
              <a:t>memudahkan</a:t>
            </a:r>
            <a:r>
              <a:rPr lang="en-US" sz="2000" dirty="0"/>
              <a:t> </a:t>
            </a:r>
            <a:r>
              <a:rPr lang="en-US" sz="2000" dirty="0" err="1"/>
              <a:t>pengembangan</a:t>
            </a:r>
            <a:r>
              <a:rPr lang="en-US" sz="2000" dirty="0"/>
              <a:t> </a:t>
            </a:r>
            <a:r>
              <a:rPr lang="en-US" sz="2000" dirty="0" err="1"/>
              <a:t>aplikasi</a:t>
            </a:r>
            <a:r>
              <a:rPr lang="en-US" sz="2000" dirty="0"/>
              <a:t> web </a:t>
            </a:r>
            <a:r>
              <a:rPr lang="en-US" sz="2000" dirty="0" err="1"/>
              <a:t>dengan</a:t>
            </a:r>
            <a:r>
              <a:rPr lang="en-US" sz="2000" dirty="0"/>
              <a:t> </a:t>
            </a:r>
            <a:r>
              <a:rPr lang="en-US" sz="2000" dirty="0" err="1"/>
              <a:t>menyediakan</a:t>
            </a:r>
            <a:r>
              <a:rPr lang="en-US" sz="2000" dirty="0"/>
              <a:t> </a:t>
            </a:r>
            <a:r>
              <a:rPr lang="en-US" sz="2000" dirty="0" err="1"/>
              <a:t>berbagai</a:t>
            </a:r>
            <a:r>
              <a:rPr lang="en-US" sz="2000" dirty="0"/>
              <a:t> </a:t>
            </a:r>
            <a:r>
              <a:rPr lang="en-US" sz="2000" dirty="0" err="1"/>
              <a:t>fitur</a:t>
            </a:r>
            <a:r>
              <a:rPr lang="en-US" sz="2000" dirty="0"/>
              <a:t> dan </a:t>
            </a:r>
            <a:r>
              <a:rPr lang="en-US" sz="2000" dirty="0" err="1"/>
              <a:t>alat</a:t>
            </a:r>
            <a:r>
              <a:rPr lang="en-US" sz="2000" dirty="0"/>
              <a:t> yang </a:t>
            </a:r>
            <a:r>
              <a:rPr lang="en-US" sz="2000" dirty="0" err="1"/>
              <a:t>membantu</a:t>
            </a:r>
            <a:r>
              <a:rPr lang="en-US" sz="2000" dirty="0"/>
              <a:t> </a:t>
            </a:r>
            <a:r>
              <a:rPr lang="en-US" sz="2000" dirty="0" err="1"/>
              <a:t>pengembang</a:t>
            </a:r>
            <a:r>
              <a:rPr lang="en-US" sz="2000" dirty="0"/>
              <a:t> </a:t>
            </a:r>
            <a:r>
              <a:rPr lang="en-US" sz="2000" dirty="0" err="1"/>
              <a:t>dalam</a:t>
            </a:r>
            <a:r>
              <a:rPr lang="en-US" sz="2000" dirty="0"/>
              <a:t> </a:t>
            </a:r>
            <a:r>
              <a:rPr lang="en-US" sz="2000" dirty="0" err="1"/>
              <a:t>membangun</a:t>
            </a:r>
            <a:r>
              <a:rPr lang="en-US" sz="2000" dirty="0"/>
              <a:t> </a:t>
            </a:r>
            <a:r>
              <a:rPr lang="en-US" sz="2000" dirty="0" err="1"/>
              <a:t>aplikasi</a:t>
            </a:r>
            <a:r>
              <a:rPr lang="en-US" sz="2000" dirty="0"/>
              <a:t> yang </a:t>
            </a:r>
            <a:r>
              <a:rPr lang="en-US" sz="2000" dirty="0" err="1"/>
              <a:t>berskala</a:t>
            </a:r>
            <a:r>
              <a:rPr lang="en-US" sz="2000" dirty="0"/>
              <a:t> </a:t>
            </a:r>
            <a:r>
              <a:rPr lang="en-US" sz="2000" dirty="0" err="1"/>
              <a:t>besar</a:t>
            </a:r>
            <a:r>
              <a:rPr lang="en-US" sz="2000" dirty="0"/>
              <a:t> dan </a:t>
            </a:r>
            <a:r>
              <a:rPr lang="en-US" sz="2000" dirty="0" err="1"/>
              <a:t>kompleks</a:t>
            </a:r>
            <a:endParaRPr lang="en-US" sz="2000" dirty="0"/>
          </a:p>
        </p:txBody>
      </p:sp>
      <p:sp>
        <p:nvSpPr>
          <p:cNvPr id="10" name="TextBox 9">
            <a:extLst>
              <a:ext uri="{FF2B5EF4-FFF2-40B4-BE49-F238E27FC236}">
                <a16:creationId xmlns:a16="http://schemas.microsoft.com/office/drawing/2014/main" id="{BA1D2EA4-0B66-47C6-6236-FF6000662898}"/>
              </a:ext>
            </a:extLst>
          </p:cNvPr>
          <p:cNvSpPr txBox="1"/>
          <p:nvPr/>
        </p:nvSpPr>
        <p:spPr>
          <a:xfrm>
            <a:off x="1088268" y="807244"/>
            <a:ext cx="5372100" cy="630942"/>
          </a:xfrm>
          <a:prstGeom prst="rect">
            <a:avLst/>
          </a:prstGeom>
          <a:noFill/>
        </p:spPr>
        <p:txBody>
          <a:bodyPr wrap="square" rtlCol="0">
            <a:spAutoFit/>
          </a:bodyPr>
          <a:lstStyle/>
          <a:p>
            <a:r>
              <a:rPr lang="en-US" sz="3500" dirty="0" err="1">
                <a:solidFill>
                  <a:schemeClr val="bg1"/>
                </a:solidFill>
              </a:rPr>
              <a:t>Definisi</a:t>
            </a:r>
            <a:r>
              <a:rPr lang="en-US" sz="3500" dirty="0">
                <a:solidFill>
                  <a:schemeClr val="bg1"/>
                </a:solidFill>
              </a:rPr>
              <a:t>  Laravel</a:t>
            </a:r>
          </a:p>
        </p:txBody>
      </p:sp>
    </p:spTree>
    <p:extLst>
      <p:ext uri="{BB962C8B-B14F-4D97-AF65-F5344CB8AC3E}">
        <p14:creationId xmlns:p14="http://schemas.microsoft.com/office/powerpoint/2010/main" val="232781227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500"/>
                                        <p:tgtEl>
                                          <p:spTgt spid="13"/>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4AD8DF-7D23-45C7-BCC3-90B63A7C0FBC}"/>
              </a:ext>
            </a:extLst>
          </p:cNvPr>
          <p:cNvSpPr>
            <a:spLocks noGrp="1"/>
          </p:cNvSpPr>
          <p:nvPr>
            <p:ph type="title"/>
          </p:nvPr>
        </p:nvSpPr>
        <p:spPr>
          <a:xfrm>
            <a:off x="723900" y="552450"/>
            <a:ext cx="7696200" cy="715566"/>
          </a:xfrm>
        </p:spPr>
        <p:txBody>
          <a:bodyPr/>
          <a:lstStyle/>
          <a:p>
            <a:r>
              <a:rPr lang="es-ES" dirty="0" err="1"/>
              <a:t>Syarat</a:t>
            </a:r>
            <a:r>
              <a:rPr lang="es-ES" dirty="0"/>
              <a:t> </a:t>
            </a:r>
            <a:r>
              <a:rPr lang="es-ES" dirty="0" err="1"/>
              <a:t>Instal</a:t>
            </a:r>
            <a:r>
              <a:rPr lang="es-ES" dirty="0"/>
              <a:t> </a:t>
            </a:r>
            <a:r>
              <a:rPr lang="es-ES" dirty="0" err="1"/>
              <a:t>laravel</a:t>
            </a:r>
            <a:r>
              <a:rPr lang="es-ES" dirty="0"/>
              <a:t> </a:t>
            </a:r>
            <a:r>
              <a:rPr lang="es-ES" dirty="0" err="1"/>
              <a:t>ada</a:t>
            </a:r>
            <a:r>
              <a:rPr lang="es-ES" dirty="0"/>
              <a:t> 3</a:t>
            </a:r>
            <a:endParaRPr lang="en-US" dirty="0"/>
          </a:p>
        </p:txBody>
      </p:sp>
      <p:sp>
        <p:nvSpPr>
          <p:cNvPr id="28" name="Text Placeholder 27">
            <a:extLst>
              <a:ext uri="{FF2B5EF4-FFF2-40B4-BE49-F238E27FC236}">
                <a16:creationId xmlns:a16="http://schemas.microsoft.com/office/drawing/2014/main" id="{396EC908-83DE-49A7-8769-E1FE437053FB}"/>
              </a:ext>
            </a:extLst>
          </p:cNvPr>
          <p:cNvSpPr>
            <a:spLocks noGrp="1"/>
          </p:cNvSpPr>
          <p:nvPr>
            <p:ph type="body" idx="17"/>
          </p:nvPr>
        </p:nvSpPr>
        <p:spPr>
          <a:xfrm>
            <a:off x="4212582" y="1322702"/>
            <a:ext cx="718836" cy="392482"/>
          </a:xfrm>
        </p:spPr>
        <p:txBody>
          <a:bodyPr/>
          <a:lstStyle/>
          <a:p>
            <a:r>
              <a:rPr lang="es-ES"/>
              <a:t>02</a:t>
            </a:r>
            <a:endParaRPr lang="en-US" dirty="0"/>
          </a:p>
        </p:txBody>
      </p:sp>
      <p:sp>
        <p:nvSpPr>
          <p:cNvPr id="31" name="Text Placeholder 30">
            <a:extLst>
              <a:ext uri="{FF2B5EF4-FFF2-40B4-BE49-F238E27FC236}">
                <a16:creationId xmlns:a16="http://schemas.microsoft.com/office/drawing/2014/main" id="{B4C9C261-FC07-46C3-9065-7A2FA99C8741}"/>
              </a:ext>
            </a:extLst>
          </p:cNvPr>
          <p:cNvSpPr>
            <a:spLocks noGrp="1"/>
          </p:cNvSpPr>
          <p:nvPr>
            <p:ph type="body" idx="20"/>
          </p:nvPr>
        </p:nvSpPr>
        <p:spPr>
          <a:xfrm>
            <a:off x="4212580" y="3102892"/>
            <a:ext cx="718836" cy="392482"/>
          </a:xfrm>
        </p:spPr>
        <p:txBody>
          <a:bodyPr/>
          <a:lstStyle/>
          <a:p>
            <a:r>
              <a:rPr lang="es-ES" dirty="0"/>
              <a:t>05</a:t>
            </a:r>
            <a:endParaRPr lang="en-US" dirty="0"/>
          </a:p>
        </p:txBody>
      </p:sp>
      <p:sp>
        <p:nvSpPr>
          <p:cNvPr id="34" name="Text Placeholder 33">
            <a:extLst>
              <a:ext uri="{FF2B5EF4-FFF2-40B4-BE49-F238E27FC236}">
                <a16:creationId xmlns:a16="http://schemas.microsoft.com/office/drawing/2014/main" id="{374CAC07-75F9-45F6-A6EB-4EC9A7473716}"/>
              </a:ext>
            </a:extLst>
          </p:cNvPr>
          <p:cNvSpPr>
            <a:spLocks noGrp="1"/>
          </p:cNvSpPr>
          <p:nvPr>
            <p:ph type="body" idx="23"/>
          </p:nvPr>
        </p:nvSpPr>
        <p:spPr>
          <a:xfrm>
            <a:off x="1530956" y="3102892"/>
            <a:ext cx="768258" cy="392482"/>
          </a:xfrm>
        </p:spPr>
        <p:txBody>
          <a:bodyPr/>
          <a:lstStyle/>
          <a:p>
            <a:r>
              <a:rPr lang="es-ES"/>
              <a:t>04</a:t>
            </a:r>
            <a:endParaRPr lang="en-US" dirty="0"/>
          </a:p>
        </p:txBody>
      </p:sp>
      <p:sp>
        <p:nvSpPr>
          <p:cNvPr id="111" name="Marcador de texto 110">
            <a:extLst>
              <a:ext uri="{FF2B5EF4-FFF2-40B4-BE49-F238E27FC236}">
                <a16:creationId xmlns:a16="http://schemas.microsoft.com/office/drawing/2014/main" id="{086F7C97-2EE1-4546-88ED-917B9F649063}"/>
              </a:ext>
            </a:extLst>
          </p:cNvPr>
          <p:cNvSpPr>
            <a:spLocks noGrp="1"/>
          </p:cNvSpPr>
          <p:nvPr>
            <p:ph type="body" idx="26"/>
          </p:nvPr>
        </p:nvSpPr>
        <p:spPr>
          <a:xfrm>
            <a:off x="6844785" y="1337629"/>
            <a:ext cx="768260" cy="392482"/>
          </a:xfrm>
        </p:spPr>
        <p:txBody>
          <a:bodyPr/>
          <a:lstStyle/>
          <a:p>
            <a:r>
              <a:rPr lang="es-ES"/>
              <a:t>03</a:t>
            </a:r>
            <a:endParaRPr lang="es-ES" dirty="0"/>
          </a:p>
        </p:txBody>
      </p:sp>
      <p:sp>
        <p:nvSpPr>
          <p:cNvPr id="114" name="Marcador de texto 113">
            <a:extLst>
              <a:ext uri="{FF2B5EF4-FFF2-40B4-BE49-F238E27FC236}">
                <a16:creationId xmlns:a16="http://schemas.microsoft.com/office/drawing/2014/main" id="{45E598DC-2FC3-4360-8619-18015CAB2E71}"/>
              </a:ext>
            </a:extLst>
          </p:cNvPr>
          <p:cNvSpPr>
            <a:spLocks noGrp="1"/>
          </p:cNvSpPr>
          <p:nvPr>
            <p:ph type="body" idx="29"/>
          </p:nvPr>
        </p:nvSpPr>
        <p:spPr>
          <a:xfrm>
            <a:off x="6844783" y="3098134"/>
            <a:ext cx="768260" cy="392482"/>
          </a:xfrm>
        </p:spPr>
        <p:txBody>
          <a:bodyPr/>
          <a:lstStyle/>
          <a:p>
            <a:r>
              <a:rPr lang="es-ES"/>
              <a:t>06</a:t>
            </a:r>
            <a:endParaRPr lang="es-ES" dirty="0"/>
          </a:p>
        </p:txBody>
      </p:sp>
      <p:pic>
        <p:nvPicPr>
          <p:cNvPr id="93" name="Imagen 92" descr="Forma&#10;&#10;Descripción generada automáticamente">
            <a:extLst>
              <a:ext uri="{FF2B5EF4-FFF2-40B4-BE49-F238E27FC236}">
                <a16:creationId xmlns:a16="http://schemas.microsoft.com/office/drawing/2014/main" id="{340D194B-34F3-4916-B6F6-DC249B51AC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flipH="1">
            <a:off x="7482840" y="4591050"/>
            <a:ext cx="3322320" cy="880771"/>
          </a:xfrm>
          <a:prstGeom prst="rect">
            <a:avLst/>
          </a:prstGeom>
        </p:spPr>
      </p:pic>
      <p:pic>
        <p:nvPicPr>
          <p:cNvPr id="94" name="Imagen 93" descr="Imagen que contiene luz, puesta de sol, caminando, sol&#10;&#10;Descripción generada automáticamente">
            <a:extLst>
              <a:ext uri="{FF2B5EF4-FFF2-40B4-BE49-F238E27FC236}">
                <a16:creationId xmlns:a16="http://schemas.microsoft.com/office/drawing/2014/main" id="{AB926C3B-AC33-4D36-B88C-49B431663E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7909560" y="172332"/>
            <a:ext cx="1340903" cy="315348"/>
          </a:xfrm>
          <a:prstGeom prst="rect">
            <a:avLst/>
          </a:prstGeom>
        </p:spPr>
      </p:pic>
      <p:pic>
        <p:nvPicPr>
          <p:cNvPr id="95" name="Imagen 94" descr="Una estrella de color negro&#10;&#10;Descripción generada automáticamente con confianza baja">
            <a:extLst>
              <a:ext uri="{FF2B5EF4-FFF2-40B4-BE49-F238E27FC236}">
                <a16:creationId xmlns:a16="http://schemas.microsoft.com/office/drawing/2014/main" id="{FECC71BA-FDD9-4B96-95B0-F3589EA886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296770" y="-86249"/>
            <a:ext cx="1413641" cy="2201746"/>
          </a:xfrm>
          <a:prstGeom prst="rect">
            <a:avLst/>
          </a:prstGeom>
        </p:spPr>
      </p:pic>
      <p:pic>
        <p:nvPicPr>
          <p:cNvPr id="41" name="Picture 2" descr="PHP logo PNG transparent image download ...">
            <a:extLst>
              <a:ext uri="{FF2B5EF4-FFF2-40B4-BE49-F238E27FC236}">
                <a16:creationId xmlns:a16="http://schemas.microsoft.com/office/drawing/2014/main" id="{6C443246-0964-9A5C-F654-6D86114198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81748" y="1591073"/>
            <a:ext cx="1234334" cy="1234334"/>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
            <a:extLst>
              <a:ext uri="{FF2B5EF4-FFF2-40B4-BE49-F238E27FC236}">
                <a16:creationId xmlns:a16="http://schemas.microsoft.com/office/drawing/2014/main" id="{2C92E499-93A7-F35D-2923-4008585A77D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90315" y="1580330"/>
            <a:ext cx="1314071" cy="1234334"/>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6" descr="Laragon: Alternatif Ringan dan Cepat ...">
            <a:extLst>
              <a:ext uri="{FF2B5EF4-FFF2-40B4-BE49-F238E27FC236}">
                <a16:creationId xmlns:a16="http://schemas.microsoft.com/office/drawing/2014/main" id="{D550C25C-97EF-2EA5-5CDA-081C4F2BF1D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93233" y="1591073"/>
            <a:ext cx="1402193" cy="1159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4909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fade">
                                      <p:cBhvr>
                                        <p:cTn id="7" dur="500"/>
                                        <p:tgtEl>
                                          <p:spTgt spid="9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94"/>
                                        </p:tgtEl>
                                        <p:attrNameLst>
                                          <p:attrName>style.visibility</p:attrName>
                                        </p:attrNameLst>
                                      </p:cBhvr>
                                      <p:to>
                                        <p:strVal val="visible"/>
                                      </p:to>
                                    </p:set>
                                    <p:animEffect transition="in" filter="fade">
                                      <p:cBhvr>
                                        <p:cTn id="11" dur="500"/>
                                        <p:tgtEl>
                                          <p:spTgt spid="94"/>
                                        </p:tgtEl>
                                      </p:cBhvr>
                                    </p:animEffect>
                                  </p:childTnLst>
                                </p:cTn>
                              </p:par>
                              <p:par>
                                <p:cTn id="12" presetID="10" presetClass="entr" presetSubtype="0" fill="hold" nodeType="withEffect">
                                  <p:stCondLst>
                                    <p:cond delay="0"/>
                                  </p:stCondLst>
                                  <p:childTnLst>
                                    <p:set>
                                      <p:cBhvr>
                                        <p:cTn id="13" dur="1" fill="hold">
                                          <p:stCondLst>
                                            <p:cond delay="0"/>
                                          </p:stCondLst>
                                        </p:cTn>
                                        <p:tgtEl>
                                          <p:spTgt spid="93"/>
                                        </p:tgtEl>
                                        <p:attrNameLst>
                                          <p:attrName>style.visibility</p:attrName>
                                        </p:attrNameLst>
                                      </p:cBhvr>
                                      <p:to>
                                        <p:strVal val="visible"/>
                                      </p:to>
                                    </p:set>
                                    <p:animEffect transition="in" filter="fade">
                                      <p:cBhvr>
                                        <p:cTn id="14" dur="500"/>
                                        <p:tgtEl>
                                          <p:spTgt spid="9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8">
                                            <p:txEl>
                                              <p:pRg st="0" end="0"/>
                                            </p:txEl>
                                          </p:spTgt>
                                        </p:tgtEl>
                                        <p:attrNameLst>
                                          <p:attrName>style.visibility</p:attrName>
                                        </p:attrNameLst>
                                      </p:cBhvr>
                                      <p:to>
                                        <p:strVal val="visible"/>
                                      </p:to>
                                    </p:set>
                                    <p:animEffect transition="in" filter="fade">
                                      <p:cBhvr>
                                        <p:cTn id="17" dur="500"/>
                                        <p:tgtEl>
                                          <p:spTgt spid="28">
                                            <p:txEl>
                                              <p:pRg st="0" end="0"/>
                                            </p:txEl>
                                          </p:spTgt>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111">
                                            <p:txEl>
                                              <p:pRg st="0" end="0"/>
                                            </p:txEl>
                                          </p:spTgt>
                                        </p:tgtEl>
                                        <p:attrNameLst>
                                          <p:attrName>style.visibility</p:attrName>
                                        </p:attrNameLst>
                                      </p:cBhvr>
                                      <p:to>
                                        <p:strVal val="visible"/>
                                      </p:to>
                                    </p:set>
                                    <p:animEffect transition="in" filter="fade">
                                      <p:cBhvr>
                                        <p:cTn id="21" dur="500"/>
                                        <p:tgtEl>
                                          <p:spTgt spid="111">
                                            <p:txEl>
                                              <p:pRg st="0" end="0"/>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4">
                                            <p:txEl>
                                              <p:pRg st="0" end="0"/>
                                            </p:txEl>
                                          </p:spTgt>
                                        </p:tgtEl>
                                        <p:attrNameLst>
                                          <p:attrName>style.visibility</p:attrName>
                                        </p:attrNameLst>
                                      </p:cBhvr>
                                      <p:to>
                                        <p:strVal val="visible"/>
                                      </p:to>
                                    </p:set>
                                    <p:animEffect transition="in" filter="fade">
                                      <p:cBhvr>
                                        <p:cTn id="24" dur="500"/>
                                        <p:tgtEl>
                                          <p:spTgt spid="34">
                                            <p:txEl>
                                              <p:pRg st="0" end="0"/>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1">
                                            <p:txEl>
                                              <p:pRg st="0" end="0"/>
                                            </p:txEl>
                                          </p:spTgt>
                                        </p:tgtEl>
                                        <p:attrNameLst>
                                          <p:attrName>style.visibility</p:attrName>
                                        </p:attrNameLst>
                                      </p:cBhvr>
                                      <p:to>
                                        <p:strVal val="visible"/>
                                      </p:to>
                                    </p:set>
                                    <p:animEffect transition="in" filter="fade">
                                      <p:cBhvr>
                                        <p:cTn id="27" dur="500"/>
                                        <p:tgtEl>
                                          <p:spTgt spid="31">
                                            <p:txEl>
                                              <p:pRg st="0" end="0"/>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4">
                                            <p:txEl>
                                              <p:pRg st="0" end="0"/>
                                            </p:txEl>
                                          </p:spTgt>
                                        </p:tgtEl>
                                        <p:attrNameLst>
                                          <p:attrName>style.visibility</p:attrName>
                                        </p:attrNameLst>
                                      </p:cBhvr>
                                      <p:to>
                                        <p:strVal val="visible"/>
                                      </p:to>
                                    </p:set>
                                    <p:animEffect transition="in" filter="fade">
                                      <p:cBhvr>
                                        <p:cTn id="30" dur="500"/>
                                        <p:tgtEl>
                                          <p:spTgt spid="114">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barn(inVertical)">
                                      <p:cBhvr>
                                        <p:cTn id="35" dur="500"/>
                                        <p:tgtEl>
                                          <p:spTgt spid="4"/>
                                        </p:tgtEl>
                                      </p:cBhvr>
                                    </p:animEffect>
                                  </p:childTnLst>
                                </p:cTn>
                              </p:par>
                            </p:childTnLst>
                          </p:cTn>
                        </p:par>
                      </p:childTnLst>
                    </p:cTn>
                  </p:par>
                  <p:par>
                    <p:cTn id="36" fill="hold">
                      <p:stCondLst>
                        <p:cond delay="indefinite"/>
                      </p:stCondLst>
                      <p:childTnLst>
                        <p:par>
                          <p:cTn id="37" fill="hold">
                            <p:stCondLst>
                              <p:cond delay="0"/>
                            </p:stCondLst>
                            <p:childTnLst>
                              <p:par>
                                <p:cTn id="38" presetID="21" presetClass="entr" presetSubtype="1" fill="hold" nodeType="clickEffect">
                                  <p:stCondLst>
                                    <p:cond delay="0"/>
                                  </p:stCondLst>
                                  <p:childTnLst>
                                    <p:set>
                                      <p:cBhvr>
                                        <p:cTn id="39" dur="1" fill="hold">
                                          <p:stCondLst>
                                            <p:cond delay="0"/>
                                          </p:stCondLst>
                                        </p:cTn>
                                        <p:tgtEl>
                                          <p:spTgt spid="41"/>
                                        </p:tgtEl>
                                        <p:attrNameLst>
                                          <p:attrName>style.visibility</p:attrName>
                                        </p:attrNameLst>
                                      </p:cBhvr>
                                      <p:to>
                                        <p:strVal val="visible"/>
                                      </p:to>
                                    </p:set>
                                    <p:animEffect transition="in" filter="wheel(1)">
                                      <p:cBhvr>
                                        <p:cTn id="40" dur="2000"/>
                                        <p:tgtEl>
                                          <p:spTgt spid="41"/>
                                        </p:tgtEl>
                                      </p:cBhvr>
                                    </p:animEffect>
                                  </p:childTnLst>
                                </p:cTn>
                              </p:par>
                            </p:childTnLst>
                          </p:cTn>
                        </p:par>
                      </p:childTnLst>
                    </p:cTn>
                  </p:par>
                  <p:par>
                    <p:cTn id="41" fill="hold">
                      <p:stCondLst>
                        <p:cond delay="indefinite"/>
                      </p:stCondLst>
                      <p:childTnLst>
                        <p:par>
                          <p:cTn id="42" fill="hold">
                            <p:stCondLst>
                              <p:cond delay="0"/>
                            </p:stCondLst>
                            <p:childTnLst>
                              <p:par>
                                <p:cTn id="43" presetID="21" presetClass="entr" presetSubtype="2" fill="hold" nodeType="clickEffect">
                                  <p:stCondLst>
                                    <p:cond delay="0"/>
                                  </p:stCondLst>
                                  <p:childTnLst>
                                    <p:set>
                                      <p:cBhvr>
                                        <p:cTn id="44" dur="1" fill="hold">
                                          <p:stCondLst>
                                            <p:cond delay="0"/>
                                          </p:stCondLst>
                                        </p:cTn>
                                        <p:tgtEl>
                                          <p:spTgt spid="42"/>
                                        </p:tgtEl>
                                        <p:attrNameLst>
                                          <p:attrName>style.visibility</p:attrName>
                                        </p:attrNameLst>
                                      </p:cBhvr>
                                      <p:to>
                                        <p:strVal val="visible"/>
                                      </p:to>
                                    </p:set>
                                    <p:animEffect transition="in" filter="wheel(2)">
                                      <p:cBhvr>
                                        <p:cTn id="45" dur="2000"/>
                                        <p:tgtEl>
                                          <p:spTgt spid="42"/>
                                        </p:tgtEl>
                                      </p:cBhvr>
                                    </p:animEffect>
                                  </p:childTnLst>
                                </p:cTn>
                              </p:par>
                            </p:childTnLst>
                          </p:cTn>
                        </p:par>
                      </p:childTnLst>
                    </p:cTn>
                  </p:par>
                  <p:par>
                    <p:cTn id="46" fill="hold">
                      <p:stCondLst>
                        <p:cond delay="indefinite"/>
                      </p:stCondLst>
                      <p:childTnLst>
                        <p:par>
                          <p:cTn id="47" fill="hold">
                            <p:stCondLst>
                              <p:cond delay="0"/>
                            </p:stCondLst>
                            <p:childTnLst>
                              <p:par>
                                <p:cTn id="48" presetID="21" presetClass="entr" presetSubtype="4" fill="hold" nodeType="clickEffect">
                                  <p:stCondLst>
                                    <p:cond delay="0"/>
                                  </p:stCondLst>
                                  <p:childTnLst>
                                    <p:set>
                                      <p:cBhvr>
                                        <p:cTn id="49" dur="1" fill="hold">
                                          <p:stCondLst>
                                            <p:cond delay="0"/>
                                          </p:stCondLst>
                                        </p:cTn>
                                        <p:tgtEl>
                                          <p:spTgt spid="43"/>
                                        </p:tgtEl>
                                        <p:attrNameLst>
                                          <p:attrName>style.visibility</p:attrName>
                                        </p:attrNameLst>
                                      </p:cBhvr>
                                      <p:to>
                                        <p:strVal val="visible"/>
                                      </p:to>
                                    </p:set>
                                    <p:animEffect transition="in" filter="wheel(4)">
                                      <p:cBhvr>
                                        <p:cTn id="50" dur="2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8" grpId="0" build="p"/>
      <p:bldP spid="31" grpId="0" build="p"/>
      <p:bldP spid="34" grpId="0" build="p"/>
      <p:bldP spid="111" grpId="0" build="p"/>
      <p:bldP spid="11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64D68E61-016F-4F06-8E47-3BB96B0309F9}"/>
              </a:ext>
            </a:extLst>
          </p:cNvPr>
          <p:cNvSpPr>
            <a:spLocks noGrp="1"/>
          </p:cNvSpPr>
          <p:nvPr>
            <p:ph type="body" idx="10"/>
          </p:nvPr>
        </p:nvSpPr>
        <p:spPr>
          <a:xfrm>
            <a:off x="3839183" y="1575249"/>
            <a:ext cx="1465634" cy="729300"/>
          </a:xfrm>
        </p:spPr>
        <p:txBody>
          <a:bodyPr/>
          <a:lstStyle/>
          <a:p>
            <a:r>
              <a:rPr lang="es-ES" dirty="0"/>
              <a:t>01</a:t>
            </a:r>
            <a:endParaRPr lang="en-US" dirty="0"/>
          </a:p>
        </p:txBody>
      </p:sp>
      <p:pic>
        <p:nvPicPr>
          <p:cNvPr id="9" name="Imagen 8" descr="Imagen que contiene luz, puesta de sol, caminando, sol&#10;&#10;Descripción generada automáticamente">
            <a:extLst>
              <a:ext uri="{FF2B5EF4-FFF2-40B4-BE49-F238E27FC236}">
                <a16:creationId xmlns:a16="http://schemas.microsoft.com/office/drawing/2014/main" id="{639DCCA2-9858-4220-B31D-CCCEAA4F29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4214713"/>
            <a:ext cx="1340903" cy="315348"/>
          </a:xfrm>
          <a:prstGeom prst="rect">
            <a:avLst/>
          </a:prstGeom>
        </p:spPr>
      </p:pic>
      <p:pic>
        <p:nvPicPr>
          <p:cNvPr id="10" name="Imagen 9" descr="Una estrella de color negro&#10;&#10;Descripción generada automáticamente con confianza baja">
            <a:extLst>
              <a:ext uri="{FF2B5EF4-FFF2-40B4-BE49-F238E27FC236}">
                <a16:creationId xmlns:a16="http://schemas.microsoft.com/office/drawing/2014/main" id="{905A640D-9BD3-440D-A713-8DF613A136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759837">
            <a:off x="5863460" y="152670"/>
            <a:ext cx="1413641" cy="2201746"/>
          </a:xfrm>
          <a:prstGeom prst="rect">
            <a:avLst/>
          </a:prstGeom>
        </p:spPr>
      </p:pic>
      <p:pic>
        <p:nvPicPr>
          <p:cNvPr id="33" name="Imagen 32" descr="Forma&#10;&#10;Descripción generada automáticamente">
            <a:extLst>
              <a:ext uri="{FF2B5EF4-FFF2-40B4-BE49-F238E27FC236}">
                <a16:creationId xmlns:a16="http://schemas.microsoft.com/office/drawing/2014/main" id="{23A1DFB1-DC0E-4133-A6F9-B835A5F722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7549584" y="4089675"/>
            <a:ext cx="3322320" cy="880771"/>
          </a:xfrm>
          <a:prstGeom prst="rect">
            <a:avLst/>
          </a:prstGeom>
        </p:spPr>
      </p:pic>
      <p:pic>
        <p:nvPicPr>
          <p:cNvPr id="34" name="Imagen 33" descr="Forma&#10;&#10;Descripción generada automáticamente">
            <a:extLst>
              <a:ext uri="{FF2B5EF4-FFF2-40B4-BE49-F238E27FC236}">
                <a16:creationId xmlns:a16="http://schemas.microsoft.com/office/drawing/2014/main" id="{638A0E52-DE28-4E11-BDA6-D92E55520D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073435" y="956462"/>
            <a:ext cx="3322320" cy="880771"/>
          </a:xfrm>
          <a:prstGeom prst="rect">
            <a:avLst/>
          </a:prstGeom>
        </p:spPr>
      </p:pic>
      <p:sp>
        <p:nvSpPr>
          <p:cNvPr id="12" name="Title 1">
            <a:extLst>
              <a:ext uri="{FF2B5EF4-FFF2-40B4-BE49-F238E27FC236}">
                <a16:creationId xmlns:a16="http://schemas.microsoft.com/office/drawing/2014/main" id="{36ABEFFB-5025-0463-E764-53980536442B}"/>
              </a:ext>
            </a:extLst>
          </p:cNvPr>
          <p:cNvSpPr>
            <a:spLocks noGrp="1"/>
          </p:cNvSpPr>
          <p:nvPr>
            <p:ph type="title"/>
          </p:nvPr>
        </p:nvSpPr>
        <p:spPr>
          <a:xfrm>
            <a:off x="1217617" y="613439"/>
            <a:ext cx="6253386" cy="544214"/>
          </a:xfrm>
        </p:spPr>
        <p:txBody>
          <a:bodyPr/>
          <a:lstStyle/>
          <a:p>
            <a:r>
              <a:rPr lang="en-US" sz="2800" dirty="0"/>
              <a:t>Apa </a:t>
            </a:r>
            <a:r>
              <a:rPr lang="en-US" sz="2800" dirty="0" err="1"/>
              <a:t>itu</a:t>
            </a:r>
            <a:r>
              <a:rPr lang="en-US" sz="2800" dirty="0"/>
              <a:t> MVC? </a:t>
            </a:r>
            <a:endParaRPr lang="ru-RU" sz="2800" dirty="0"/>
          </a:p>
        </p:txBody>
      </p:sp>
      <p:sp>
        <p:nvSpPr>
          <p:cNvPr id="13" name="Content Placeholder 3">
            <a:extLst>
              <a:ext uri="{FF2B5EF4-FFF2-40B4-BE49-F238E27FC236}">
                <a16:creationId xmlns:a16="http://schemas.microsoft.com/office/drawing/2014/main" id="{B8E04A60-EE53-F6A1-2CD6-B5E936C8FC4D}"/>
              </a:ext>
            </a:extLst>
          </p:cNvPr>
          <p:cNvSpPr txBox="1">
            <a:spLocks/>
          </p:cNvSpPr>
          <p:nvPr/>
        </p:nvSpPr>
        <p:spPr>
          <a:xfrm>
            <a:off x="0" y="1939900"/>
            <a:ext cx="9144000" cy="2149776"/>
          </a:xfrm>
          <a:prstGeom prst="rect">
            <a:avLst/>
          </a:prstGeom>
        </p:spPr>
        <p:txBody>
          <a:bodyPr vert="horz" lIns="91440" tIns="45720" rIns="91440" bIns="45720" rtlCol="0">
            <a:noAutofit/>
          </a:bodyPr>
          <a:lstStyle>
            <a:lvl1pPr marL="0" indent="0" algn="ctr" defTabSz="685800" rtl="0" eaLnBrk="1" latinLnBrk="0" hangingPunct="1">
              <a:lnSpc>
                <a:spcPct val="90000"/>
              </a:lnSpc>
              <a:spcBef>
                <a:spcPts val="750"/>
              </a:spcBef>
              <a:buFont typeface="Arial" panose="020B0604020202020204" pitchFamily="34" charset="0"/>
              <a:buNone/>
              <a:defRPr sz="1600" kern="1200">
                <a:solidFill>
                  <a:schemeClr val="bg1"/>
                </a:solidFill>
                <a:latin typeface="Raleway" pitchFamily="2" charset="0"/>
                <a:ea typeface="Roboto" panose="02000000000000000000" pitchFamily="2" charset="0"/>
                <a:cs typeface="Raleway" pitchFamily="2"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Raleway" pitchFamily="2" charset="0"/>
                <a:ea typeface="Roboto" panose="02000000000000000000" pitchFamily="2" charset="0"/>
                <a:cs typeface="Raleway" pitchFamily="2" charset="0"/>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Raleway" pitchFamily="2" charset="0"/>
                <a:ea typeface="Roboto" panose="02000000000000000000" pitchFamily="2" charset="0"/>
                <a:cs typeface="Raleway" pitchFamily="2" charset="0"/>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Raleway" pitchFamily="2" charset="0"/>
                <a:ea typeface="Roboto" panose="02000000000000000000" pitchFamily="2" charset="0"/>
                <a:cs typeface="Raleway" pitchFamily="2" charset="0"/>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Raleway" pitchFamily="2" charset="0"/>
                <a:ea typeface="Roboto" panose="02000000000000000000" pitchFamily="2" charset="0"/>
                <a:cs typeface="Raleway" pitchFamily="2" charset="0"/>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pPr algn="just"/>
            <a:r>
              <a:rPr lang="en-US" dirty="0"/>
              <a:t>MVC </a:t>
            </a:r>
            <a:r>
              <a:rPr lang="en-US" dirty="0" err="1"/>
              <a:t>adalah</a:t>
            </a:r>
            <a:r>
              <a:rPr lang="en-US" dirty="0"/>
              <a:t> Model View Controller </a:t>
            </a:r>
            <a:r>
              <a:rPr lang="en-US" dirty="0" err="1"/>
              <a:t>untuk</a:t>
            </a:r>
            <a:r>
              <a:rPr lang="en-US" dirty="0"/>
              <a:t> View </a:t>
            </a:r>
            <a:r>
              <a:rPr lang="en-US" dirty="0" err="1"/>
              <a:t>sendiri</a:t>
            </a:r>
            <a:r>
              <a:rPr lang="en-US" dirty="0"/>
              <a:t> </a:t>
            </a:r>
            <a:r>
              <a:rPr lang="en-US" dirty="0" err="1"/>
              <a:t>yaitu</a:t>
            </a:r>
            <a:r>
              <a:rPr lang="en-US" dirty="0"/>
              <a:t> </a:t>
            </a:r>
            <a:r>
              <a:rPr lang="en-US" dirty="0" err="1"/>
              <a:t>menampilkan</a:t>
            </a:r>
            <a:r>
              <a:rPr lang="en-US" dirty="0"/>
              <a:t> </a:t>
            </a:r>
            <a:r>
              <a:rPr lang="en-US" dirty="0" err="1"/>
              <a:t>suatu</a:t>
            </a:r>
            <a:r>
              <a:rPr lang="en-US" dirty="0"/>
              <a:t>  </a:t>
            </a:r>
            <a:r>
              <a:rPr lang="en-US" dirty="0" err="1"/>
              <a:t>informasi</a:t>
            </a:r>
            <a:r>
              <a:rPr lang="en-US" dirty="0"/>
              <a:t> </a:t>
            </a:r>
            <a:r>
              <a:rPr lang="en-US" dirty="0" err="1"/>
              <a:t>kepada</a:t>
            </a:r>
            <a:r>
              <a:rPr lang="en-US" dirty="0"/>
              <a:t>  </a:t>
            </a:r>
            <a:r>
              <a:rPr lang="en-US" dirty="0" err="1"/>
              <a:t>pelanggan</a:t>
            </a:r>
            <a:r>
              <a:rPr lang="en-US" dirty="0"/>
              <a:t>, </a:t>
            </a:r>
            <a:r>
              <a:rPr lang="en-US" dirty="0" err="1"/>
              <a:t>untuk</a:t>
            </a:r>
            <a:r>
              <a:rPr lang="en-US" dirty="0"/>
              <a:t> Controller </a:t>
            </a:r>
            <a:r>
              <a:rPr lang="en-US" dirty="0" err="1"/>
              <a:t>menangati</a:t>
            </a:r>
            <a:r>
              <a:rPr lang="en-US" dirty="0"/>
              <a:t> input </a:t>
            </a:r>
            <a:r>
              <a:rPr lang="en-US" dirty="0" err="1"/>
              <a:t>pembaruan</a:t>
            </a:r>
            <a:r>
              <a:rPr lang="en-US" dirty="0"/>
              <a:t> yang </a:t>
            </a:r>
            <a:r>
              <a:rPr lang="en-US" dirty="0" err="1"/>
              <a:t>baru</a:t>
            </a:r>
            <a:r>
              <a:rPr lang="en-US" dirty="0"/>
              <a:t>, </a:t>
            </a:r>
            <a:r>
              <a:rPr lang="en-US" dirty="0" err="1"/>
              <a:t>untuk</a:t>
            </a:r>
            <a:r>
              <a:rPr lang="en-US" dirty="0"/>
              <a:t> model </a:t>
            </a:r>
            <a:r>
              <a:rPr lang="en-US" dirty="0" err="1"/>
              <a:t>manejer</a:t>
            </a:r>
            <a:r>
              <a:rPr lang="en-US" dirty="0"/>
              <a:t> </a:t>
            </a:r>
            <a:r>
              <a:rPr lang="en-US" dirty="0" err="1"/>
              <a:t>dari</a:t>
            </a:r>
            <a:r>
              <a:rPr lang="en-US" dirty="0"/>
              <a:t> data</a:t>
            </a:r>
          </a:p>
        </p:txBody>
      </p:sp>
    </p:spTree>
    <p:extLst>
      <p:ext uri="{BB962C8B-B14F-4D97-AF65-F5344CB8AC3E}">
        <p14:creationId xmlns:p14="http://schemas.microsoft.com/office/powerpoint/2010/main" val="365964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500"/>
                                        <p:tgtEl>
                                          <p:spTgt spid="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1000"/>
                                  </p:stCondLst>
                                  <p:childTnLst>
                                    <p:set>
                                      <p:cBhvr>
                                        <p:cTn id="21" dur="1" fill="hold">
                                          <p:stCondLst>
                                            <p:cond delay="0"/>
                                          </p:stCondLst>
                                        </p:cTn>
                                        <p:tgtEl>
                                          <p:spTgt spid="12"/>
                                        </p:tgtEl>
                                        <p:attrNameLst>
                                          <p:attrName>style.visibility</p:attrName>
                                        </p:attrNameLst>
                                      </p:cBhvr>
                                      <p:to>
                                        <p:strVal val="visible"/>
                                      </p:to>
                                    </p:set>
                                    <p:animEffect transition="in" filter="randombar(horizontal)">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1000"/>
                                  </p:stCondLst>
                                  <p:childTnLst>
                                    <p:set>
                                      <p:cBhvr>
                                        <p:cTn id="26" dur="1" fill="hold">
                                          <p:stCondLst>
                                            <p:cond delay="0"/>
                                          </p:stCondLst>
                                        </p:cTn>
                                        <p:tgtEl>
                                          <p:spTgt spid="13"/>
                                        </p:tgtEl>
                                        <p:attrNameLst>
                                          <p:attrName>style.visibility</p:attrName>
                                        </p:attrNameLst>
                                      </p:cBhvr>
                                      <p:to>
                                        <p:strVal val="visible"/>
                                      </p:to>
                                    </p:set>
                                    <p:animEffect transition="in" filter="barn(inVertical)">
                                      <p:cBhvr>
                                        <p:cTn id="2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P spid="12" grpId="0"/>
      <p:bldP spid="1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781CBE7-387D-ED73-2FBB-7A7B2C0EEBC1}"/>
              </a:ext>
            </a:extLst>
          </p:cNvPr>
          <p:cNvSpPr>
            <a:spLocks noGrp="1"/>
          </p:cNvSpPr>
          <p:nvPr>
            <p:ph type="ctrTitle"/>
          </p:nvPr>
        </p:nvSpPr>
        <p:spPr>
          <a:xfrm>
            <a:off x="1014413" y="1450988"/>
            <a:ext cx="6858000" cy="2385206"/>
          </a:xfrm>
        </p:spPr>
        <p:txBody>
          <a:bodyPr/>
          <a:lstStyle/>
          <a:p>
            <a:pPr algn="l"/>
            <a:r>
              <a:rPr lang="en-US" sz="1600" dirty="0"/>
              <a:t>1. </a:t>
            </a:r>
            <a:r>
              <a:rPr lang="en-US" sz="1600" dirty="0" err="1"/>
              <a:t>Pastikan</a:t>
            </a:r>
            <a:r>
              <a:rPr lang="en-US" sz="1600" dirty="0"/>
              <a:t> </a:t>
            </a:r>
            <a:r>
              <a:rPr lang="en-US" sz="1600" dirty="0" err="1"/>
              <a:t>komputer</a:t>
            </a:r>
            <a:r>
              <a:rPr lang="en-US" sz="1600" dirty="0"/>
              <a:t> </a:t>
            </a:r>
            <a:r>
              <a:rPr lang="en-US" sz="1600" dirty="0" err="1"/>
              <a:t>lokal</a:t>
            </a:r>
            <a:r>
              <a:rPr lang="en-US" sz="1600" dirty="0"/>
              <a:t> </a:t>
            </a:r>
            <a:r>
              <a:rPr lang="en-US" sz="1600" dirty="0" err="1"/>
              <a:t>telah</a:t>
            </a:r>
            <a:r>
              <a:rPr lang="en-US" sz="1600" dirty="0"/>
              <a:t> </a:t>
            </a:r>
            <a:r>
              <a:rPr lang="en-US" sz="1600" dirty="0" err="1"/>
              <a:t>menginstal</a:t>
            </a:r>
            <a:r>
              <a:rPr lang="en-US" sz="1600" dirty="0"/>
              <a:t> </a:t>
            </a:r>
            <a:r>
              <a:rPr lang="en-US" sz="1600" u="sng" dirty="0"/>
              <a:t>PHP</a:t>
            </a:r>
            <a:r>
              <a:rPr lang="en-US" sz="1600" dirty="0"/>
              <a:t> , </a:t>
            </a:r>
            <a:r>
              <a:rPr lang="en-US" sz="1600" u="sng" dirty="0"/>
              <a:t>Composer</a:t>
            </a:r>
            <a:r>
              <a:rPr lang="en-US" sz="1600" dirty="0"/>
              <a:t>, dan </a:t>
            </a:r>
            <a:r>
              <a:rPr lang="en-US" sz="1600" u="sng" dirty="0"/>
              <a:t>installer Laravel</a:t>
            </a:r>
            <a:br>
              <a:rPr lang="en-US" sz="1600" u="sng" dirty="0"/>
            </a:br>
            <a:r>
              <a:rPr lang="en-US" sz="1600" u="sng" dirty="0"/>
              <a:t>2. </a:t>
            </a:r>
            <a:r>
              <a:rPr lang="en-US" sz="1600" u="sng" dirty="0" err="1"/>
              <a:t>Setelah</a:t>
            </a:r>
            <a:r>
              <a:rPr lang="en-US" sz="1600" u="sng" dirty="0"/>
              <a:t> </a:t>
            </a:r>
            <a:r>
              <a:rPr lang="en-US" sz="1600" u="sng" dirty="0" err="1"/>
              <a:t>itu</a:t>
            </a:r>
            <a:r>
              <a:rPr lang="en-US" sz="1600" u="sng" dirty="0"/>
              <a:t> </a:t>
            </a:r>
            <a:r>
              <a:rPr lang="en-US" sz="1600" u="sng" dirty="0" err="1"/>
              <a:t>buka</a:t>
            </a:r>
            <a:r>
              <a:rPr lang="en-US" sz="1600" u="sng" dirty="0"/>
              <a:t> terminal dan </a:t>
            </a:r>
            <a:r>
              <a:rPr lang="en-US" sz="1600" u="sng" dirty="0" err="1"/>
              <a:t>masukan</a:t>
            </a:r>
            <a:r>
              <a:rPr lang="en-US" sz="1600" u="sng" dirty="0"/>
              <a:t> code composer </a:t>
            </a:r>
            <a:r>
              <a:rPr lang="en-US" sz="1600" u="sng" dirty="0" err="1"/>
              <a:t>tunggu</a:t>
            </a:r>
            <a:r>
              <a:rPr lang="en-US" sz="1600" u="sng" dirty="0"/>
              <a:t> </a:t>
            </a:r>
            <a:r>
              <a:rPr lang="en-US" sz="1600" u="sng" dirty="0" err="1"/>
              <a:t>sampe</a:t>
            </a:r>
            <a:r>
              <a:rPr lang="en-US" sz="1600" u="sng" dirty="0"/>
              <a:t> </a:t>
            </a:r>
            <a:r>
              <a:rPr lang="en-US" sz="1600" u="sng" dirty="0" err="1"/>
              <a:t>beres</a:t>
            </a:r>
            <a:br>
              <a:rPr lang="en-US" sz="1600" u="sng" dirty="0"/>
            </a:br>
            <a:r>
              <a:rPr lang="en-US" sz="1600" u="sng" dirty="0"/>
              <a:t>3. </a:t>
            </a:r>
            <a:r>
              <a:rPr lang="en-US" sz="1600" u="sng" dirty="0" err="1"/>
              <a:t>Ketik</a:t>
            </a:r>
            <a:r>
              <a:rPr lang="en-US" sz="1600" u="sng" dirty="0"/>
              <a:t> di terminal Laravel  new </a:t>
            </a:r>
            <a:r>
              <a:rPr lang="en-US" sz="1600" u="sng" dirty="0" err="1"/>
              <a:t>belajar</a:t>
            </a:r>
            <a:r>
              <a:rPr lang="en-US" sz="1600" u="sng" dirty="0"/>
              <a:t>-Laravel </a:t>
            </a:r>
            <a:r>
              <a:rPr lang="en-US" sz="1600" u="sng" dirty="0" err="1"/>
              <a:t>setelah</a:t>
            </a:r>
            <a:r>
              <a:rPr lang="en-US" sz="1600" u="sng" dirty="0"/>
              <a:t> </a:t>
            </a:r>
            <a:r>
              <a:rPr lang="en-US" sz="1600" u="sng" dirty="0" err="1"/>
              <a:t>itu</a:t>
            </a:r>
            <a:r>
              <a:rPr lang="en-US" sz="1600" u="sng" dirty="0"/>
              <a:t> </a:t>
            </a:r>
            <a:r>
              <a:rPr lang="en-US" sz="1600" u="sng" dirty="0" err="1"/>
              <a:t>tunggu</a:t>
            </a:r>
            <a:r>
              <a:rPr lang="en-US" sz="1600" u="sng" dirty="0"/>
              <a:t>, dan </a:t>
            </a:r>
            <a:r>
              <a:rPr lang="en-US" sz="1600" u="sng" dirty="0" err="1"/>
              <a:t>pilih</a:t>
            </a:r>
            <a:r>
              <a:rPr lang="en-US" sz="1600" u="sng" dirty="0"/>
              <a:t> none, pest </a:t>
            </a:r>
            <a:r>
              <a:rPr lang="en-US" sz="1600" u="sng" dirty="0" err="1"/>
              <a:t>lalu</a:t>
            </a:r>
            <a:r>
              <a:rPr lang="en-US" sz="1600" u="sng" dirty="0"/>
              <a:t> </a:t>
            </a:r>
            <a:r>
              <a:rPr lang="en-US" sz="1600" u="sng" dirty="0" err="1"/>
              <a:t>tunggu</a:t>
            </a:r>
            <a:r>
              <a:rPr lang="en-US" sz="1600" u="sng" dirty="0"/>
              <a:t> </a:t>
            </a:r>
            <a:r>
              <a:rPr lang="en-US" sz="1600" u="sng" dirty="0" err="1"/>
              <a:t>sampai</a:t>
            </a:r>
            <a:r>
              <a:rPr lang="en-US" sz="1600" u="sng" dirty="0"/>
              <a:t> </a:t>
            </a:r>
            <a:r>
              <a:rPr lang="en-US" sz="1600" u="sng" dirty="0" err="1"/>
              <a:t>beres</a:t>
            </a:r>
            <a:br>
              <a:rPr lang="en-US" sz="1600" u="sng" dirty="0"/>
            </a:br>
            <a:r>
              <a:rPr lang="en-US" sz="1600" u="sng" dirty="0"/>
              <a:t>4. </a:t>
            </a:r>
            <a:r>
              <a:rPr lang="en-US" sz="1600" u="sng" dirty="0" err="1"/>
              <a:t>Setelah</a:t>
            </a:r>
            <a:r>
              <a:rPr lang="en-US" sz="1600" u="sng" dirty="0"/>
              <a:t> </a:t>
            </a:r>
            <a:r>
              <a:rPr lang="en-US" sz="1600" u="sng" dirty="0" err="1"/>
              <a:t>itu</a:t>
            </a:r>
            <a:r>
              <a:rPr lang="en-US" sz="1600" u="sng" dirty="0"/>
              <a:t>  </a:t>
            </a:r>
            <a:r>
              <a:rPr lang="en-US" sz="1600" u="sng" dirty="0" err="1"/>
              <a:t>pilih</a:t>
            </a:r>
            <a:r>
              <a:rPr lang="en-US" sz="1600" u="sng" dirty="0"/>
              <a:t> </a:t>
            </a:r>
            <a:r>
              <a:rPr lang="en-US" sz="1600" u="sng" dirty="0" err="1"/>
              <a:t>mysql</a:t>
            </a:r>
            <a:r>
              <a:rPr lang="en-US" sz="1600" u="sng" dirty="0"/>
              <a:t> lite dan </a:t>
            </a:r>
            <a:r>
              <a:rPr lang="en-US" sz="1600" u="sng" dirty="0" err="1"/>
              <a:t>jika</a:t>
            </a:r>
            <a:r>
              <a:rPr lang="en-US" sz="1600" u="sng" dirty="0"/>
              <a:t> </a:t>
            </a:r>
            <a:r>
              <a:rPr lang="en-US" sz="1600" u="sng" dirty="0" err="1"/>
              <a:t>sudah</a:t>
            </a:r>
            <a:r>
              <a:rPr lang="en-US" sz="1600" u="sng" dirty="0"/>
              <a:t> </a:t>
            </a:r>
            <a:r>
              <a:rPr lang="en-US" sz="1600" u="sng" dirty="0" err="1"/>
              <a:t>beres</a:t>
            </a:r>
            <a:r>
              <a:rPr lang="en-US" sz="1600" u="sng" dirty="0"/>
              <a:t> </a:t>
            </a:r>
            <a:r>
              <a:rPr lang="en-US" sz="1600" u="sng" dirty="0" err="1"/>
              <a:t>klik</a:t>
            </a:r>
            <a:r>
              <a:rPr lang="en-US" sz="1600" u="sng" dirty="0"/>
              <a:t> yes </a:t>
            </a:r>
            <a:r>
              <a:rPr lang="en-US" sz="1600" u="sng" dirty="0" err="1"/>
              <a:t>setelah</a:t>
            </a:r>
            <a:r>
              <a:rPr lang="en-US" sz="1600" u="sng" dirty="0"/>
              <a:t> </a:t>
            </a:r>
            <a:r>
              <a:rPr lang="en-US" sz="1600" u="sng" dirty="0" err="1"/>
              <a:t>itu</a:t>
            </a:r>
            <a:r>
              <a:rPr lang="en-US" sz="1600" u="sng" dirty="0"/>
              <a:t> </a:t>
            </a:r>
            <a:r>
              <a:rPr lang="en-US" sz="1600" u="sng" dirty="0" err="1"/>
              <a:t>buka</a:t>
            </a:r>
            <a:r>
              <a:rPr lang="en-US" sz="1600" u="sng" dirty="0"/>
              <a:t> </a:t>
            </a:r>
            <a:r>
              <a:rPr lang="en-US" sz="1600" u="sng" dirty="0" err="1"/>
              <a:t>vsc</a:t>
            </a:r>
            <a:r>
              <a:rPr lang="en-US" sz="1600" u="sng" dirty="0"/>
              <a:t> dan </a:t>
            </a:r>
            <a:r>
              <a:rPr lang="en-US" sz="1600" u="sng" dirty="0" err="1"/>
              <a:t>liat</a:t>
            </a:r>
            <a:r>
              <a:rPr lang="en-US" sz="1600" u="sng" dirty="0"/>
              <a:t> </a:t>
            </a:r>
            <a:r>
              <a:rPr lang="en-US" sz="1600" u="sng" dirty="0" err="1"/>
              <a:t>hasil</a:t>
            </a:r>
            <a:r>
              <a:rPr lang="en-US" sz="1600" u="sng" dirty="0"/>
              <a:t> </a:t>
            </a:r>
            <a:r>
              <a:rPr lang="en-US" sz="1600" u="sng" dirty="0" err="1"/>
              <a:t>dari</a:t>
            </a:r>
            <a:r>
              <a:rPr lang="en-US" sz="1600" u="sng" dirty="0"/>
              <a:t> terminal </a:t>
            </a:r>
            <a:r>
              <a:rPr lang="en-US" sz="1600" u="sng" dirty="0" err="1"/>
              <a:t>jika</a:t>
            </a:r>
            <a:r>
              <a:rPr lang="en-US" sz="1600" u="sng" dirty="0"/>
              <a:t> </a:t>
            </a:r>
            <a:r>
              <a:rPr lang="en-US" sz="1600" u="sng" dirty="0" err="1"/>
              <a:t>sudah</a:t>
            </a:r>
            <a:r>
              <a:rPr lang="en-US" sz="1600" u="sng" dirty="0"/>
              <a:t> </a:t>
            </a:r>
            <a:r>
              <a:rPr lang="en-US" sz="1600" u="sng" dirty="0" err="1"/>
              <a:t>ada</a:t>
            </a:r>
            <a:r>
              <a:rPr lang="en-US" sz="1600" u="sng" dirty="0"/>
              <a:t> </a:t>
            </a:r>
            <a:r>
              <a:rPr lang="en-US" sz="1600" u="sng" dirty="0" err="1"/>
              <a:t>semua</a:t>
            </a:r>
            <a:r>
              <a:rPr lang="en-US" sz="1600" u="sng" dirty="0"/>
              <a:t> </a:t>
            </a:r>
            <a:r>
              <a:rPr lang="en-US" sz="1600" u="sng" dirty="0" err="1"/>
              <a:t>maka</a:t>
            </a:r>
            <a:r>
              <a:rPr lang="en-US" sz="1600" u="sng" dirty="0"/>
              <a:t> </a:t>
            </a:r>
            <a:r>
              <a:rPr lang="en-US" sz="1600" u="sng" dirty="0" err="1"/>
              <a:t>sudah</a:t>
            </a:r>
            <a:r>
              <a:rPr lang="en-US" sz="1600" u="sng" dirty="0"/>
              <a:t> </a:t>
            </a:r>
            <a:r>
              <a:rPr lang="en-US" sz="1600" u="sng" dirty="0" err="1"/>
              <a:t>beres</a:t>
            </a:r>
            <a:r>
              <a:rPr lang="en-US" sz="1600" u="sng" dirty="0"/>
              <a:t> </a:t>
            </a:r>
            <a:r>
              <a:rPr lang="en-US" sz="1600" u="sng" dirty="0" err="1"/>
              <a:t>bagian</a:t>
            </a:r>
            <a:r>
              <a:rPr lang="en-US" sz="1600" u="sng" dirty="0"/>
              <a:t> di </a:t>
            </a:r>
            <a:r>
              <a:rPr lang="en-US" sz="1600" u="sng" dirty="0" err="1"/>
              <a:t>terminalnya</a:t>
            </a:r>
            <a:r>
              <a:rPr lang="en-US" sz="1600" u="sng" dirty="0"/>
              <a:t>.</a:t>
            </a:r>
            <a:br>
              <a:rPr lang="en-US" sz="1600" u="sng" dirty="0"/>
            </a:br>
            <a:r>
              <a:rPr lang="en-US" sz="1600" u="sng" dirty="0"/>
              <a:t>5. Hapus </a:t>
            </a:r>
            <a:r>
              <a:rPr lang="en-US" sz="1600" u="sng" dirty="0" err="1"/>
              <a:t>semuanya</a:t>
            </a:r>
            <a:r>
              <a:rPr lang="en-US" sz="1600" u="sng" dirty="0"/>
              <a:t> code yang di terminal </a:t>
            </a:r>
            <a:r>
              <a:rPr lang="en-US" sz="1600" u="sng" dirty="0" err="1"/>
              <a:t>lalu</a:t>
            </a:r>
            <a:r>
              <a:rPr lang="en-US" sz="1600" u="sng" dirty="0"/>
              <a:t>  </a:t>
            </a:r>
            <a:r>
              <a:rPr lang="en-US" sz="1600" u="sng" dirty="0" err="1"/>
              <a:t>buka</a:t>
            </a:r>
            <a:r>
              <a:rPr lang="en-US" sz="1600" u="sng" dirty="0"/>
              <a:t> di chrome </a:t>
            </a:r>
            <a:r>
              <a:rPr lang="en-US" sz="1600" u="sng" dirty="0" err="1"/>
              <a:t>masukkan</a:t>
            </a:r>
            <a:r>
              <a:rPr lang="en-US" sz="1600" u="sng" dirty="0"/>
              <a:t>   </a:t>
            </a:r>
            <a:br>
              <a:rPr lang="en-US" sz="1600" u="sng" dirty="0"/>
            </a:br>
            <a:endParaRPr lang="en-US" sz="1600" dirty="0"/>
          </a:p>
        </p:txBody>
      </p:sp>
      <p:sp>
        <p:nvSpPr>
          <p:cNvPr id="6" name="Subtitle 5">
            <a:extLst>
              <a:ext uri="{FF2B5EF4-FFF2-40B4-BE49-F238E27FC236}">
                <a16:creationId xmlns:a16="http://schemas.microsoft.com/office/drawing/2014/main" id="{3892C545-FFD8-B455-D89F-949434298DD6}"/>
              </a:ext>
            </a:extLst>
          </p:cNvPr>
          <p:cNvSpPr>
            <a:spLocks noGrp="1"/>
          </p:cNvSpPr>
          <p:nvPr>
            <p:ph type="subTitle" idx="1"/>
          </p:nvPr>
        </p:nvSpPr>
        <p:spPr>
          <a:xfrm>
            <a:off x="1014413" y="694661"/>
            <a:ext cx="6858000" cy="351388"/>
          </a:xfrm>
        </p:spPr>
        <p:txBody>
          <a:bodyPr/>
          <a:lstStyle/>
          <a:p>
            <a:r>
              <a:rPr lang="en-US" dirty="0"/>
              <a:t>Cara install Laravel </a:t>
            </a:r>
            <a:r>
              <a:rPr lang="en-US" dirty="0" err="1"/>
              <a:t>dengan</a:t>
            </a:r>
            <a:r>
              <a:rPr lang="en-US" dirty="0"/>
              <a:t> terminal</a:t>
            </a:r>
          </a:p>
        </p:txBody>
      </p:sp>
    </p:spTree>
    <p:extLst>
      <p:ext uri="{BB962C8B-B14F-4D97-AF65-F5344CB8AC3E}">
        <p14:creationId xmlns:p14="http://schemas.microsoft.com/office/powerpoint/2010/main" val="4146116571"/>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100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randombar(vertical)">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1000"/>
                                  </p:stCondLst>
                                  <p:childTnLst>
                                    <p:set>
                                      <p:cBhvr>
                                        <p:cTn id="11" dur="1" fill="hold">
                                          <p:stCondLst>
                                            <p:cond delay="0"/>
                                          </p:stCondLst>
                                        </p:cTn>
                                        <p:tgtEl>
                                          <p:spTgt spid="5"/>
                                        </p:tgtEl>
                                        <p:attrNameLst>
                                          <p:attrName>style.visibility</p:attrName>
                                        </p:attrNameLst>
                                      </p:cBhvr>
                                      <p:to>
                                        <p:strVal val="visible"/>
                                      </p:to>
                                    </p:set>
                                    <p:animEffect transition="in" filter="wipe(up)">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Imagen que contiene oscuro, tabla, computadora, iluminado&#10;&#10;Descripción generada automáticamente">
            <a:extLst>
              <a:ext uri="{FF2B5EF4-FFF2-40B4-BE49-F238E27FC236}">
                <a16:creationId xmlns:a16="http://schemas.microsoft.com/office/drawing/2014/main" id="{1ACAF6DF-AAD4-4E7E-B1DA-146AC07DA9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1021465" y="3513110"/>
            <a:ext cx="5519851" cy="1156611"/>
          </a:xfrm>
          <a:prstGeom prst="rect">
            <a:avLst/>
          </a:prstGeom>
        </p:spPr>
      </p:pic>
      <p:pic>
        <p:nvPicPr>
          <p:cNvPr id="9" name="Imagen 8">
            <a:extLst>
              <a:ext uri="{FF2B5EF4-FFF2-40B4-BE49-F238E27FC236}">
                <a16:creationId xmlns:a16="http://schemas.microsoft.com/office/drawing/2014/main" id="{C8608690-EB9A-440F-A708-78151AC6E0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4841" y="3931725"/>
            <a:ext cx="2401172" cy="207231"/>
          </a:xfrm>
          <a:prstGeom prst="rect">
            <a:avLst/>
          </a:prstGeom>
        </p:spPr>
      </p:pic>
      <p:pic>
        <p:nvPicPr>
          <p:cNvPr id="13" name="Imagen 12" descr="Teclado de computadora&#10;&#10;Descripción generada automáticamente con confianza media">
            <a:extLst>
              <a:ext uri="{FF2B5EF4-FFF2-40B4-BE49-F238E27FC236}">
                <a16:creationId xmlns:a16="http://schemas.microsoft.com/office/drawing/2014/main" id="{60917886-4416-4691-8FAB-D45954C012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54069" y="3897785"/>
            <a:ext cx="2324391" cy="680033"/>
          </a:xfrm>
          <a:prstGeom prst="rect">
            <a:avLst/>
          </a:prstGeom>
        </p:spPr>
      </p:pic>
      <p:pic>
        <p:nvPicPr>
          <p:cNvPr id="15" name="Imagen 14" descr="Interfaz de usuario gráfica, Aplicación&#10;&#10;Descripción generada automáticamente">
            <a:extLst>
              <a:ext uri="{FF2B5EF4-FFF2-40B4-BE49-F238E27FC236}">
                <a16:creationId xmlns:a16="http://schemas.microsoft.com/office/drawing/2014/main" id="{93FB05ED-B7F1-4E95-86A3-7CB70F1FA6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9800" y="3273692"/>
            <a:ext cx="3011817" cy="1111348"/>
          </a:xfrm>
          <a:prstGeom prst="rect">
            <a:avLst/>
          </a:prstGeom>
        </p:spPr>
      </p:pic>
      <p:sp>
        <p:nvSpPr>
          <p:cNvPr id="8" name="Content Placeholder 7">
            <a:extLst>
              <a:ext uri="{FF2B5EF4-FFF2-40B4-BE49-F238E27FC236}">
                <a16:creationId xmlns:a16="http://schemas.microsoft.com/office/drawing/2014/main" id="{DDFBA655-C628-E565-46AE-481B4CD6F60D}"/>
              </a:ext>
            </a:extLst>
          </p:cNvPr>
          <p:cNvSpPr>
            <a:spLocks noGrp="1"/>
          </p:cNvSpPr>
          <p:nvPr>
            <p:ph idx="1"/>
          </p:nvPr>
        </p:nvSpPr>
        <p:spPr>
          <a:xfrm>
            <a:off x="802481" y="2742927"/>
            <a:ext cx="7696200" cy="395287"/>
          </a:xfrm>
        </p:spPr>
        <p:txBody>
          <a:bodyPr/>
          <a:lstStyle/>
          <a:p>
            <a:r>
              <a:rPr lang="en-US" dirty="0">
                <a:hlinkClick r:id="rId6"/>
              </a:rPr>
              <a:t>https://youtu.be/N-nNg6hFXck?si=7LDmpDCrwhNeVkVR</a:t>
            </a:r>
            <a:endParaRPr lang="en-US" dirty="0"/>
          </a:p>
          <a:p>
            <a:endParaRPr lang="en-US" dirty="0"/>
          </a:p>
        </p:txBody>
      </p:sp>
      <p:sp>
        <p:nvSpPr>
          <p:cNvPr id="10" name="TextBox 9">
            <a:extLst>
              <a:ext uri="{FF2B5EF4-FFF2-40B4-BE49-F238E27FC236}">
                <a16:creationId xmlns:a16="http://schemas.microsoft.com/office/drawing/2014/main" id="{B3EEE354-35DC-4495-FAE4-E50E07E51349}"/>
              </a:ext>
            </a:extLst>
          </p:cNvPr>
          <p:cNvSpPr txBox="1"/>
          <p:nvPr/>
        </p:nvSpPr>
        <p:spPr>
          <a:xfrm>
            <a:off x="907256" y="607219"/>
            <a:ext cx="7065169" cy="369332"/>
          </a:xfrm>
          <a:prstGeom prst="rect">
            <a:avLst/>
          </a:prstGeom>
          <a:noFill/>
        </p:spPr>
        <p:txBody>
          <a:bodyPr wrap="square" rtlCol="0">
            <a:spAutoFit/>
          </a:bodyPr>
          <a:lstStyle/>
          <a:p>
            <a:r>
              <a:rPr lang="en-US" dirty="0">
                <a:solidFill>
                  <a:schemeClr val="bg1"/>
                </a:solidFill>
              </a:rPr>
              <a:t>Jika </a:t>
            </a:r>
            <a:r>
              <a:rPr lang="en-US" dirty="0" err="1">
                <a:solidFill>
                  <a:schemeClr val="bg1"/>
                </a:solidFill>
              </a:rPr>
              <a:t>kurang</a:t>
            </a:r>
            <a:r>
              <a:rPr lang="en-US" dirty="0">
                <a:solidFill>
                  <a:schemeClr val="bg1"/>
                </a:solidFill>
              </a:rPr>
              <a:t> </a:t>
            </a:r>
            <a:r>
              <a:rPr lang="en-US">
                <a:solidFill>
                  <a:schemeClr val="bg1"/>
                </a:solidFill>
              </a:rPr>
              <a:t>faham</a:t>
            </a:r>
            <a:r>
              <a:rPr lang="en-US" dirty="0">
                <a:solidFill>
                  <a:schemeClr val="bg1"/>
                </a:solidFill>
              </a:rPr>
              <a:t> kalian </a:t>
            </a:r>
            <a:r>
              <a:rPr lang="en-US" dirty="0" err="1">
                <a:solidFill>
                  <a:schemeClr val="bg1"/>
                </a:solidFill>
              </a:rPr>
              <a:t>bisa</a:t>
            </a:r>
            <a:r>
              <a:rPr lang="en-US" dirty="0">
                <a:solidFill>
                  <a:schemeClr val="bg1"/>
                </a:solidFill>
              </a:rPr>
              <a:t> </a:t>
            </a:r>
            <a:r>
              <a:rPr lang="en-US" dirty="0" err="1">
                <a:solidFill>
                  <a:schemeClr val="bg1"/>
                </a:solidFill>
              </a:rPr>
              <a:t>menonton</a:t>
            </a:r>
            <a:r>
              <a:rPr lang="en-US" dirty="0">
                <a:solidFill>
                  <a:schemeClr val="bg1"/>
                </a:solidFill>
              </a:rPr>
              <a:t> </a:t>
            </a:r>
            <a:r>
              <a:rPr lang="en-US" dirty="0" err="1">
                <a:solidFill>
                  <a:schemeClr val="bg1"/>
                </a:solidFill>
              </a:rPr>
              <a:t>youtub</a:t>
            </a:r>
            <a:r>
              <a:rPr lang="en-US" dirty="0">
                <a:solidFill>
                  <a:schemeClr val="bg1"/>
                </a:solidFill>
              </a:rPr>
              <a:t> </a:t>
            </a:r>
            <a:r>
              <a:rPr lang="en-US" dirty="0" err="1">
                <a:solidFill>
                  <a:schemeClr val="bg1"/>
                </a:solidFill>
              </a:rPr>
              <a:t>dengan</a:t>
            </a:r>
            <a:r>
              <a:rPr lang="en-US" dirty="0">
                <a:solidFill>
                  <a:schemeClr val="bg1"/>
                </a:solidFill>
              </a:rPr>
              <a:t> link </a:t>
            </a:r>
            <a:r>
              <a:rPr lang="en-US" dirty="0" err="1">
                <a:solidFill>
                  <a:schemeClr val="bg1"/>
                </a:solidFill>
              </a:rPr>
              <a:t>berikut</a:t>
            </a:r>
            <a:r>
              <a:rPr lang="en-US" dirty="0">
                <a:solidFill>
                  <a:schemeClr val="bg1"/>
                </a:solidFill>
              </a:rPr>
              <a:t> </a:t>
            </a:r>
          </a:p>
        </p:txBody>
      </p:sp>
    </p:spTree>
    <p:extLst>
      <p:ext uri="{BB962C8B-B14F-4D97-AF65-F5344CB8AC3E}">
        <p14:creationId xmlns:p14="http://schemas.microsoft.com/office/powerpoint/2010/main" val="1578660913"/>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1048F1DC-CEAB-23F9-3A3C-56776CE90242}"/>
              </a:ext>
            </a:extLst>
          </p:cNvPr>
          <p:cNvSpPr txBox="1"/>
          <p:nvPr/>
        </p:nvSpPr>
        <p:spPr>
          <a:xfrm>
            <a:off x="3020566" y="583708"/>
            <a:ext cx="3164681" cy="769441"/>
          </a:xfrm>
          <a:prstGeom prst="rect">
            <a:avLst/>
          </a:prstGeom>
          <a:noFill/>
        </p:spPr>
        <p:txBody>
          <a:bodyPr wrap="square" rtlCol="0">
            <a:spAutoFit/>
          </a:bodyPr>
          <a:lstStyle/>
          <a:p>
            <a:pPr algn="ctr"/>
            <a:r>
              <a:rPr lang="en-US" sz="4400" dirty="0">
                <a:solidFill>
                  <a:schemeClr val="bg1"/>
                </a:solidFill>
              </a:rPr>
              <a:t>THANKS!</a:t>
            </a:r>
          </a:p>
        </p:txBody>
      </p:sp>
      <p:pic>
        <p:nvPicPr>
          <p:cNvPr id="23" name="Imagen 36" descr="Forma&#10;&#10;Descripción generada automáticamente">
            <a:extLst>
              <a:ext uri="{FF2B5EF4-FFF2-40B4-BE49-F238E27FC236}">
                <a16:creationId xmlns:a16="http://schemas.microsoft.com/office/drawing/2014/main" id="{D92570F0-B6C6-5035-8BF6-BEBFD26957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669261" y="2054159"/>
            <a:ext cx="3322320" cy="880771"/>
          </a:xfrm>
          <a:prstGeom prst="rect">
            <a:avLst/>
          </a:prstGeom>
        </p:spPr>
      </p:pic>
      <p:pic>
        <p:nvPicPr>
          <p:cNvPr id="24" name="Imagen 33">
            <a:extLst>
              <a:ext uri="{FF2B5EF4-FFF2-40B4-BE49-F238E27FC236}">
                <a16:creationId xmlns:a16="http://schemas.microsoft.com/office/drawing/2014/main" id="{C9766053-2F61-30A7-A384-F016CCA95D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090" y="484122"/>
            <a:ext cx="845820" cy="68328"/>
          </a:xfrm>
          <a:prstGeom prst="rect">
            <a:avLst/>
          </a:prstGeom>
        </p:spPr>
      </p:pic>
      <p:pic>
        <p:nvPicPr>
          <p:cNvPr id="25" name="Imagen 37" descr="Una estrella de color negro&#10;&#10;Descripción generada automáticamente con confianza baja">
            <a:extLst>
              <a:ext uri="{FF2B5EF4-FFF2-40B4-BE49-F238E27FC236}">
                <a16:creationId xmlns:a16="http://schemas.microsoft.com/office/drawing/2014/main" id="{59B6F0C7-3FDB-808A-F602-18C6D9790F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3759837">
            <a:off x="7150127" y="158995"/>
            <a:ext cx="1413641" cy="2201746"/>
          </a:xfrm>
          <a:prstGeom prst="rect">
            <a:avLst/>
          </a:prstGeom>
        </p:spPr>
      </p:pic>
      <p:pic>
        <p:nvPicPr>
          <p:cNvPr id="3074" name="Picture 2" descr="Youtube ">
            <a:extLst>
              <a:ext uri="{FF2B5EF4-FFF2-40B4-BE49-F238E27FC236}">
                <a16:creationId xmlns:a16="http://schemas.microsoft.com/office/drawing/2014/main" id="{5E201000-C085-F39F-2224-1D5756C8E5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94367" y="1803220"/>
            <a:ext cx="609600" cy="6096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Instagram ">
            <a:extLst>
              <a:ext uri="{FF2B5EF4-FFF2-40B4-BE49-F238E27FC236}">
                <a16:creationId xmlns:a16="http://schemas.microsoft.com/office/drawing/2014/main" id="{B2ED6A52-1DB7-0916-5232-BFDD10BB8D7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40035" y="1820838"/>
            <a:ext cx="609600" cy="6096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Tiktok ">
            <a:extLst>
              <a:ext uri="{FF2B5EF4-FFF2-40B4-BE49-F238E27FC236}">
                <a16:creationId xmlns:a16="http://schemas.microsoft.com/office/drawing/2014/main" id="{AC8A3540-0FF0-C775-9E08-9E66ADFBD3F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50680" y="1820838"/>
            <a:ext cx="609600" cy="60960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Logo ">
            <a:extLst>
              <a:ext uri="{FF2B5EF4-FFF2-40B4-BE49-F238E27FC236}">
                <a16:creationId xmlns:a16="http://schemas.microsoft.com/office/drawing/2014/main" id="{EAD5F93C-0941-63DB-A37B-76D4F2C3826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44997" y="1803220"/>
            <a:ext cx="627218" cy="6272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5481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125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par>
                          <p:cTn id="11" fill="hold">
                            <p:stCondLst>
                              <p:cond delay="1750"/>
                            </p:stCondLst>
                            <p:childTnLst>
                              <p:par>
                                <p:cTn id="12" presetID="10" presetClass="entr" presetSubtype="0" fill="hold" nodeType="after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500"/>
                                        <p:tgtEl>
                                          <p:spTgt spid="24"/>
                                        </p:tgtEl>
                                      </p:cBhvr>
                                    </p:animEffect>
                                  </p:childTnLst>
                                </p:cTn>
                              </p:par>
                              <p:par>
                                <p:cTn id="15" presetID="10"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8" fill="hold" nodeType="clickEffect">
                                  <p:stCondLst>
                                    <p:cond delay="1750"/>
                                  </p:stCondLst>
                                  <p:childTnLst>
                                    <p:set>
                                      <p:cBhvr>
                                        <p:cTn id="21" dur="1" fill="hold">
                                          <p:stCondLst>
                                            <p:cond delay="0"/>
                                          </p:stCondLst>
                                        </p:cTn>
                                        <p:tgtEl>
                                          <p:spTgt spid="3074"/>
                                        </p:tgtEl>
                                        <p:attrNameLst>
                                          <p:attrName>style.visibility</p:attrName>
                                        </p:attrNameLst>
                                      </p:cBhvr>
                                      <p:to>
                                        <p:strVal val="visible"/>
                                      </p:to>
                                    </p:set>
                                    <p:animEffect transition="in" filter="wheel(8)">
                                      <p:cBhvr>
                                        <p:cTn id="22" dur="2000"/>
                                        <p:tgtEl>
                                          <p:spTgt spid="3074"/>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4" fill="hold" nodeType="clickEffect">
                                  <p:stCondLst>
                                    <p:cond delay="1750"/>
                                  </p:stCondLst>
                                  <p:childTnLst>
                                    <p:set>
                                      <p:cBhvr>
                                        <p:cTn id="26" dur="1" fill="hold">
                                          <p:stCondLst>
                                            <p:cond delay="0"/>
                                          </p:stCondLst>
                                        </p:cTn>
                                        <p:tgtEl>
                                          <p:spTgt spid="3076"/>
                                        </p:tgtEl>
                                        <p:attrNameLst>
                                          <p:attrName>style.visibility</p:attrName>
                                        </p:attrNameLst>
                                      </p:cBhvr>
                                      <p:to>
                                        <p:strVal val="visible"/>
                                      </p:to>
                                    </p:set>
                                    <p:animEffect transition="in" filter="wheel(4)">
                                      <p:cBhvr>
                                        <p:cTn id="27" dur="2000"/>
                                        <p:tgtEl>
                                          <p:spTgt spid="3076"/>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3" fill="hold" nodeType="clickEffect">
                                  <p:stCondLst>
                                    <p:cond delay="0"/>
                                  </p:stCondLst>
                                  <p:childTnLst>
                                    <p:set>
                                      <p:cBhvr>
                                        <p:cTn id="31" dur="1" fill="hold">
                                          <p:stCondLst>
                                            <p:cond delay="0"/>
                                          </p:stCondLst>
                                        </p:cTn>
                                        <p:tgtEl>
                                          <p:spTgt spid="3078"/>
                                        </p:tgtEl>
                                        <p:attrNameLst>
                                          <p:attrName>style.visibility</p:attrName>
                                        </p:attrNameLst>
                                      </p:cBhvr>
                                      <p:to>
                                        <p:strVal val="visible"/>
                                      </p:to>
                                    </p:set>
                                    <p:animEffect transition="in" filter="wheel(3)">
                                      <p:cBhvr>
                                        <p:cTn id="32" dur="2000"/>
                                        <p:tgtEl>
                                          <p:spTgt spid="3078"/>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nodeType="clickEffect">
                                  <p:stCondLst>
                                    <p:cond delay="1250"/>
                                  </p:stCondLst>
                                  <p:childTnLst>
                                    <p:set>
                                      <p:cBhvr>
                                        <p:cTn id="36" dur="1" fill="hold">
                                          <p:stCondLst>
                                            <p:cond delay="0"/>
                                          </p:stCondLst>
                                        </p:cTn>
                                        <p:tgtEl>
                                          <p:spTgt spid="3080"/>
                                        </p:tgtEl>
                                        <p:attrNameLst>
                                          <p:attrName>style.visibility</p:attrName>
                                        </p:attrNameLst>
                                      </p:cBhvr>
                                      <p:to>
                                        <p:strVal val="visible"/>
                                      </p:to>
                                    </p:set>
                                    <p:animEffect transition="in" filter="wheel(1)">
                                      <p:cBhvr>
                                        <p:cTn id="37" dur="2000"/>
                                        <p:tgtEl>
                                          <p:spTgt spid="3080"/>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1000"/>
                                  </p:stCondLst>
                                  <p:childTnLst>
                                    <p:set>
                                      <p:cBhvr>
                                        <p:cTn id="41" dur="1" fill="hold">
                                          <p:stCondLst>
                                            <p:cond delay="0"/>
                                          </p:stCondLst>
                                        </p:cTn>
                                        <p:tgtEl>
                                          <p:spTgt spid="22">
                                            <p:txEl>
                                              <p:pRg st="0" end="0"/>
                                            </p:txEl>
                                          </p:spTgt>
                                        </p:tgtEl>
                                        <p:attrNameLst>
                                          <p:attrName>style.visibility</p:attrName>
                                        </p:attrNameLst>
                                      </p:cBhvr>
                                      <p:to>
                                        <p:strVal val="visible"/>
                                      </p:to>
                                    </p:set>
                                    <p:anim calcmode="lin" valueType="num">
                                      <p:cBhvr>
                                        <p:cTn id="42" dur="1500" fill="hold"/>
                                        <p:tgtEl>
                                          <p:spTgt spid="22">
                                            <p:txEl>
                                              <p:pRg st="0" end="0"/>
                                            </p:txEl>
                                          </p:spTgt>
                                        </p:tgtEl>
                                        <p:attrNameLst>
                                          <p:attrName>ppt_w</p:attrName>
                                        </p:attrNameLst>
                                      </p:cBhvr>
                                      <p:tavLst>
                                        <p:tav tm="0">
                                          <p:val>
                                            <p:fltVal val="0"/>
                                          </p:val>
                                        </p:tav>
                                        <p:tav tm="100000">
                                          <p:val>
                                            <p:strVal val="#ppt_w"/>
                                          </p:val>
                                        </p:tav>
                                      </p:tavLst>
                                    </p:anim>
                                    <p:anim calcmode="lin" valueType="num">
                                      <p:cBhvr>
                                        <p:cTn id="43" dur="1500" fill="hold"/>
                                        <p:tgtEl>
                                          <p:spTgt spid="22">
                                            <p:txEl>
                                              <p:pRg st="0" end="0"/>
                                            </p:txEl>
                                          </p:spTgt>
                                        </p:tgtEl>
                                        <p:attrNameLst>
                                          <p:attrName>ppt_h</p:attrName>
                                        </p:attrNameLst>
                                      </p:cBhvr>
                                      <p:tavLst>
                                        <p:tav tm="0">
                                          <p:val>
                                            <p:fltVal val="0"/>
                                          </p:val>
                                        </p:tav>
                                        <p:tav tm="100000">
                                          <p:val>
                                            <p:strVal val="#ppt_h"/>
                                          </p:val>
                                        </p:tav>
                                      </p:tavLst>
                                    </p:anim>
                                    <p:animEffect transition="in" filter="fade">
                                      <p:cBhvr>
                                        <p:cTn id="44" dur="1500"/>
                                        <p:tgtEl>
                                          <p:spTgt spid="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theme/theme1.xml><?xml version="1.0" encoding="utf-8"?>
<a:theme xmlns:a="http://schemas.openxmlformats.org/drawingml/2006/main" name="Animated IT Services Project Proposal by Slidesgo">
  <a:themeElements>
    <a:clrScheme name="Personalizado 18">
      <a:dk1>
        <a:srgbClr val="262625"/>
      </a:dk1>
      <a:lt1>
        <a:sysClr val="window" lastClr="FFFFFF"/>
      </a:lt1>
      <a:dk2>
        <a:srgbClr val="1FD81A"/>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FFFFFF"/>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1239</TotalTime>
  <Words>249</Words>
  <Application>Microsoft Office PowerPoint</Application>
  <PresentationFormat>On-screen Show (16:9)</PresentationFormat>
  <Paragraphs>20</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Raleway</vt:lpstr>
      <vt:lpstr>Roboto</vt:lpstr>
      <vt:lpstr>Space Mono</vt:lpstr>
      <vt:lpstr>Animated IT Services Project Proposal by Slidesgo</vt:lpstr>
      <vt:lpstr>Halo  Laravel</vt:lpstr>
      <vt:lpstr>Framwork adalah kerangka kerja yang menyediakan struktur dan alat untuk membantu pengembangan perangkat lunak atau aplikasi. Dalam konteks pengembangan perangkat lunak </vt:lpstr>
      <vt:lpstr>Laravel adalah framwork  php yang di gunakan untuk membuat  web dengan model view controller serta lebih gampang digunakan, laravel dirancang untuk memudahkan pengembangan aplikasi web dengan menyediakan berbagai fitur dan alat yang membantu pengembang dalam membangun aplikasi yang berskala besar dan kompleks</vt:lpstr>
      <vt:lpstr>Syarat Instal laravel ada 3</vt:lpstr>
      <vt:lpstr>Apa itu MVC? </vt:lpstr>
      <vt:lpstr>1. Pastikan komputer lokal telah menginstal PHP , Composer, dan installer Laravel 2. Setelah itu buka terminal dan masukan code composer tunggu sampe beres 3. Ketik di terminal Laravel  new belajar-Laravel setelah itu tunggu, dan pilih none, pest lalu tunggu sampai beres 4. Setelah itu  pilih mysql lite dan jika sudah beres klik yes setelah itu buka vsc dan liat hasil dari terminal jika sudah ada semua maka sudah beres bagian di terminalnya. 5. Hapus semuanya code yang di terminal lalu  buka di chrome masukkan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Siswa</dc:creator>
  <cp:lastModifiedBy>ACER</cp:lastModifiedBy>
  <cp:revision>28</cp:revision>
  <dcterms:created xsi:type="dcterms:W3CDTF">2021-10-12T08:06:43Z</dcterms:created>
  <dcterms:modified xsi:type="dcterms:W3CDTF">2025-07-21T11:45:06Z</dcterms:modified>
</cp:coreProperties>
</file>

<file path=docProps/thumbnail.jpeg>
</file>